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AED7CE-637A-4BB7-9B5A-21C403D2196B}">
  <a:tblStyle styleId="{B9AED7CE-637A-4BB7-9B5A-21C403D2196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F4F9985-A1FC-41DB-A2B9-FE73C9C95F3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ee39529d2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aee39529d2_0_3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aee39529d2_0_3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ee39529d2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End to End model includes </a:t>
            </a:r>
            <a:r>
              <a:rPr lang="zh-CN">
                <a:solidFill>
                  <a:schemeClr val="dk1"/>
                </a:solidFill>
              </a:rPr>
              <a:t>Mention Detection(MD) and Entity Disambiguation(ED)</a:t>
            </a:r>
            <a:endParaRPr>
              <a:solidFill>
                <a:schemeClr val="dk1"/>
              </a:solidFill>
            </a:endParaRPr>
          </a:p>
          <a:p>
            <a:pPr indent="0" lvl="0" marL="0" rtl="0" algn="l">
              <a:spcBef>
                <a:spcPts val="0"/>
              </a:spcBef>
              <a:spcAft>
                <a:spcPts val="0"/>
              </a:spcAft>
              <a:buNone/>
            </a:pPr>
            <a:r>
              <a:t/>
            </a:r>
            <a:endParaRPr/>
          </a:p>
        </p:txBody>
      </p:sp>
      <p:sp>
        <p:nvSpPr>
          <p:cNvPr id="197" name="Google Shape;197;gaee39529d2_0_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ee39529d2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ee39529d2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ee39529d2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ee39529d2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ee39529d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ee39529d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ED performed a lot better than EL especially for the Wikipedia dataset</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The training model on different datasets for both EL and ED performed a bit worse overall than the latent model whose wiki training was the lowest performing dataset at 77%. However here, the Wiki dataset is at 74-75% which is lower.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b="1" lang="zh-CN">
                <a:solidFill>
                  <a:schemeClr val="dk1"/>
                </a:solidFill>
              </a:rPr>
              <a:t>Micro/Macro </a:t>
            </a:r>
            <a:r>
              <a:rPr lang="zh-CN">
                <a:solidFill>
                  <a:schemeClr val="dk1"/>
                </a:solidFill>
              </a:rPr>
              <a:t>- For EL, these metrics are computed both in the strong matching and weak matching settings. Micro requires exactly predicting the gold mention boundaries and their entity annotations, whereas Macro gives a perfect score to spans that just overlap with the gold mentions and are linked to the correct gold entities.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ee39529d2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ee39529d2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While processing the BT dataset, we trained and tested the AIDA data to see what we could expect. We used the base model for EL and ED training/testing on the AIDA dataset which ran overnight and obtained these scores. We expect to see similar or lower scores for the BT dataset because it will be smaller. The AIDA dataset has more than 502K data points.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ee39529d2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ee39529d2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ee39529d2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ee39529d2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ee39529d2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ee39529d2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ee39529d2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ee39529d2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ee39529d2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aee39529d2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ee39529d2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ee39529d2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ee39529d2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ee39529d2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5a85d738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5a85d738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5a85d7383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5a85d7383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5a85d7383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5a85d7383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5a85d738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5a85d738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5a85d7383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5a85d7383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5a85d738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5a85d7383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ee39529d2_0_5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347" name="Google Shape;347;gaee39529d2_0_5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gaee39529d2_0_5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ee39529d2_0_5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355" name="Google Shape;355;gaee39529d2_0_5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gaee39529d2_0_5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457200" rtl="0" algn="l">
              <a:lnSpc>
                <a:spcPct val="95000"/>
              </a:lnSpc>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ee39529d2_0_6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363" name="Google Shape;363;gaee39529d2_0_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gaee39529d2_0_6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in the upcoming weeks we will implement the final models for the company’s dataset and see if we can get a better micro f1 score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ee39529d2_0_3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143" name="Google Shape;143;gaee39529d2_0_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gaee39529d2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ee39529d2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aee39529d2_0_6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ee39529d2_0_3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151" name="Google Shape;151;gaee39529d2_0_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gaee39529d2_0_3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Rosette is a text analytics tool used to extract entities from large amounts of text, specifically nouns such as a person, place, time,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ee39529d2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aee39529d2_0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592d392a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592d392a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592d392a1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592d392a1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5a85d738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5a85d738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ee39529d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ee39529d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2" showMasterSp="0" type="title">
  <p:cSld name="TITLE">
    <p:bg>
      <p:bgPr>
        <a:solidFill>
          <a:srgbClr val="AB192D"/>
        </a:solidFill>
      </p:bgPr>
    </p:bg>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b="0" l="0" r="0" t="0"/>
          <a:stretch/>
        </p:blipFill>
        <p:spPr>
          <a:xfrm>
            <a:off x="530352" y="739875"/>
            <a:ext cx="2057401" cy="665226"/>
          </a:xfrm>
          <a:prstGeom prst="rect">
            <a:avLst/>
          </a:prstGeom>
          <a:noFill/>
          <a:ln>
            <a:noFill/>
          </a:ln>
        </p:spPr>
      </p:pic>
      <p:sp>
        <p:nvSpPr>
          <p:cNvPr id="59" name="Google Shape;59;p14"/>
          <p:cNvSpPr txBox="1"/>
          <p:nvPr>
            <p:ph type="ctrTitle"/>
          </p:nvPr>
        </p:nvSpPr>
        <p:spPr>
          <a:xfrm>
            <a:off x="457200" y="1714500"/>
            <a:ext cx="6858000" cy="1143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1"/>
              </a:buClr>
              <a:buSzPts val="4000"/>
              <a:buFont typeface="Verdana"/>
              <a:buNone/>
              <a:defRPr b="1"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 type="subTitle"/>
          </p:nvPr>
        </p:nvSpPr>
        <p:spPr>
          <a:xfrm>
            <a:off x="457200" y="3028950"/>
            <a:ext cx="6858000" cy="742800"/>
          </a:xfrm>
          <a:prstGeom prst="rect">
            <a:avLst/>
          </a:prstGeom>
          <a:noFill/>
          <a:ln>
            <a:noFill/>
          </a:ln>
        </p:spPr>
        <p:txBody>
          <a:bodyPr anchorCtr="0" anchor="t" bIns="45700" lIns="91425" spcFirstLastPara="1" rIns="91425" wrap="square" tIns="45700">
            <a:noAutofit/>
          </a:bodyPr>
          <a:lstStyle>
            <a:lvl1pPr lvl="0" rtl="0" algn="l">
              <a:lnSpc>
                <a:spcPct val="95000"/>
              </a:lnSpc>
              <a:spcBef>
                <a:spcPts val="1200"/>
              </a:spcBef>
              <a:spcAft>
                <a:spcPts val="0"/>
              </a:spcAft>
              <a:buSzPts val="2800"/>
              <a:buNone/>
              <a:defRPr sz="2800">
                <a:solidFill>
                  <a:schemeClr val="lt1"/>
                </a:solidFill>
              </a:defRPr>
            </a:lvl1pPr>
            <a:lvl2pPr lvl="1" rtl="0" algn="ctr">
              <a:lnSpc>
                <a:spcPct val="95000"/>
              </a:lnSpc>
              <a:spcBef>
                <a:spcPts val="600"/>
              </a:spcBef>
              <a:spcAft>
                <a:spcPts val="0"/>
              </a:spcAft>
              <a:buSzPts val="2000"/>
              <a:buNone/>
              <a:defRPr>
                <a:solidFill>
                  <a:srgbClr val="888888"/>
                </a:solidFill>
              </a:defRPr>
            </a:lvl2pPr>
            <a:lvl3pPr lvl="2" rtl="0" algn="ctr">
              <a:lnSpc>
                <a:spcPct val="95000"/>
              </a:lnSpc>
              <a:spcBef>
                <a:spcPts val="600"/>
              </a:spcBef>
              <a:spcAft>
                <a:spcPts val="0"/>
              </a:spcAft>
              <a:buSzPts val="1800"/>
              <a:buNone/>
              <a:defRPr>
                <a:solidFill>
                  <a:srgbClr val="888888"/>
                </a:solidFill>
              </a:defRPr>
            </a:lvl3pPr>
            <a:lvl4pPr lvl="3" rtl="0" algn="ctr">
              <a:lnSpc>
                <a:spcPct val="95000"/>
              </a:lnSpc>
              <a:spcBef>
                <a:spcPts val="600"/>
              </a:spcBef>
              <a:spcAft>
                <a:spcPts val="0"/>
              </a:spcAft>
              <a:buSzPts val="1600"/>
              <a:buNone/>
              <a:defRPr>
                <a:solidFill>
                  <a:srgbClr val="888888"/>
                </a:solidFill>
              </a:defRPr>
            </a:lvl4pPr>
            <a:lvl5pPr lvl="4" rtl="0" algn="ctr">
              <a:lnSpc>
                <a:spcPct val="95000"/>
              </a:lnSpc>
              <a:spcBef>
                <a:spcPts val="600"/>
              </a:spcBef>
              <a:spcAft>
                <a:spcPts val="0"/>
              </a:spcAft>
              <a:buSzPts val="1600"/>
              <a:buNone/>
              <a:defRPr>
                <a:solidFill>
                  <a:srgbClr val="888888"/>
                </a:solidFill>
              </a:defRPr>
            </a:lvl5pPr>
            <a:lvl6pPr lvl="5" rtl="0" algn="ctr">
              <a:spcBef>
                <a:spcPts val="320"/>
              </a:spcBef>
              <a:spcAft>
                <a:spcPts val="0"/>
              </a:spcAft>
              <a:buSzPts val="1600"/>
              <a:buNone/>
              <a:defRPr>
                <a:solidFill>
                  <a:srgbClr val="888888"/>
                </a:solidFill>
              </a:defRPr>
            </a:lvl6pPr>
            <a:lvl7pPr lvl="6" rtl="0" algn="ctr">
              <a:spcBef>
                <a:spcPts val="320"/>
              </a:spcBef>
              <a:spcAft>
                <a:spcPts val="0"/>
              </a:spcAft>
              <a:buSzPts val="1600"/>
              <a:buNone/>
              <a:defRPr>
                <a:solidFill>
                  <a:srgbClr val="888888"/>
                </a:solidFill>
              </a:defRPr>
            </a:lvl7pPr>
            <a:lvl8pPr lvl="7" rtl="0" algn="ctr">
              <a:spcBef>
                <a:spcPts val="320"/>
              </a:spcBef>
              <a:spcAft>
                <a:spcPts val="0"/>
              </a:spcAft>
              <a:buSzPts val="1600"/>
              <a:buNone/>
              <a:defRPr>
                <a:solidFill>
                  <a:srgbClr val="888888"/>
                </a:solidFill>
              </a:defRPr>
            </a:lvl8pPr>
            <a:lvl9pPr lvl="8" rtl="0" algn="ctr">
              <a:spcBef>
                <a:spcPts val="320"/>
              </a:spcBef>
              <a:spcAft>
                <a:spcPts val="0"/>
              </a:spcAft>
              <a:buSzPts val="1600"/>
              <a:buNone/>
              <a:defRPr>
                <a:solidFill>
                  <a:srgbClr val="888888"/>
                </a:solidFill>
              </a:defRPr>
            </a:lvl9pPr>
          </a:lstStyle>
          <a:p/>
        </p:txBody>
      </p:sp>
      <p:pic>
        <p:nvPicPr>
          <p:cNvPr id="61" name="Google Shape;61;p14"/>
          <p:cNvPicPr preferRelativeResize="0"/>
          <p:nvPr/>
        </p:nvPicPr>
        <p:blipFill rotWithShape="1">
          <a:blip r:embed="rId3">
            <a:alphaModFix/>
          </a:blip>
          <a:srcRect b="0" l="0" r="0" t="0"/>
          <a:stretch/>
        </p:blipFill>
        <p:spPr>
          <a:xfrm>
            <a:off x="5184648" y="2235708"/>
            <a:ext cx="2969528" cy="2907792"/>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63" name="Shape 63"/>
        <p:cNvGrpSpPr/>
        <p:nvPr/>
      </p:nvGrpSpPr>
      <p:grpSpPr>
        <a:xfrm>
          <a:off x="0" y="0"/>
          <a:ext cx="0" cy="0"/>
          <a:chOff x="0" y="0"/>
          <a:chExt cx="0" cy="0"/>
        </a:xfrm>
      </p:grpSpPr>
      <p:sp>
        <p:nvSpPr>
          <p:cNvPr id="64" name="Google Shape;64;p15"/>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5"/>
          <p:cNvSpPr txBox="1"/>
          <p:nvPr>
            <p:ph idx="1" type="body"/>
          </p:nvPr>
        </p:nvSpPr>
        <p:spPr>
          <a:xfrm>
            <a:off x="457200" y="1143000"/>
            <a:ext cx="8229600" cy="3486300"/>
          </a:xfrm>
          <a:prstGeom prst="rect">
            <a:avLst/>
          </a:prstGeom>
          <a:noFill/>
          <a:ln>
            <a:noFill/>
          </a:ln>
        </p:spPr>
        <p:txBody>
          <a:bodyPr anchorCtr="0" anchor="t" bIns="45700" lIns="91425" spcFirstLastPara="1" rIns="91425" wrap="square" tIns="45700">
            <a:noAutofit/>
          </a:bodyPr>
          <a:lstStyle>
            <a:lvl1pPr indent="-342900" lvl="0" marL="457200" rtl="0" algn="l">
              <a:lnSpc>
                <a:spcPct val="95000"/>
              </a:lnSpc>
              <a:spcBef>
                <a:spcPts val="1200"/>
              </a:spcBef>
              <a:spcAft>
                <a:spcPts val="0"/>
              </a:spcAft>
              <a:buSzPts val="1800"/>
              <a:buChar char="•"/>
              <a:defRPr/>
            </a:lvl1pPr>
            <a:lvl2pPr indent="-342900" lvl="1" marL="914400" rtl="0" algn="l">
              <a:lnSpc>
                <a:spcPct val="95000"/>
              </a:lnSpc>
              <a:spcBef>
                <a:spcPts val="600"/>
              </a:spcBef>
              <a:spcAft>
                <a:spcPts val="0"/>
              </a:spcAft>
              <a:buSzPts val="1800"/>
              <a:buChar char="─"/>
              <a:defRPr/>
            </a:lvl2pPr>
            <a:lvl3pPr indent="-342900" lvl="2" marL="1371600" rtl="0" algn="l">
              <a:lnSpc>
                <a:spcPct val="95000"/>
              </a:lnSpc>
              <a:spcBef>
                <a:spcPts val="600"/>
              </a:spcBef>
              <a:spcAft>
                <a:spcPts val="0"/>
              </a:spcAft>
              <a:buSzPts val="1800"/>
              <a:buChar char="▪"/>
              <a:defRPr/>
            </a:lvl3pPr>
            <a:lvl4pPr indent="-342900" lvl="3" marL="1828800" rtl="0" algn="l">
              <a:lnSpc>
                <a:spcPct val="95000"/>
              </a:lnSpc>
              <a:spcBef>
                <a:spcPts val="600"/>
              </a:spcBef>
              <a:spcAft>
                <a:spcPts val="0"/>
              </a:spcAft>
              <a:buSzPts val="1800"/>
              <a:buChar char="o"/>
              <a:defRPr/>
            </a:lvl4pPr>
            <a:lvl5pPr indent="-342900" lvl="4" marL="2286000" rtl="0" algn="l">
              <a:lnSpc>
                <a:spcPct val="95000"/>
              </a:lnSpc>
              <a:spcBef>
                <a:spcPts val="60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66" name="Google Shape;66;p15"/>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5"/>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Red" showMasterSp="0">
  <p:cSld name="BlankRed">
    <p:bg>
      <p:bgPr>
        <a:solidFill>
          <a:schemeClr val="lt2"/>
        </a:solidFill>
      </p:bgPr>
    </p:bg>
    <p:spTree>
      <p:nvGrpSpPr>
        <p:cNvPr id="68" name="Shape 68"/>
        <p:cNvGrpSpPr/>
        <p:nvPr/>
      </p:nvGrpSpPr>
      <p:grpSpPr>
        <a:xfrm>
          <a:off x="0" y="0"/>
          <a:ext cx="0" cy="0"/>
          <a:chOff x="0" y="0"/>
          <a:chExt cx="0" cy="0"/>
        </a:xfrm>
      </p:grpSpPr>
      <p:pic>
        <p:nvPicPr>
          <p:cNvPr id="69" name="Google Shape;69;p16"/>
          <p:cNvPicPr preferRelativeResize="0"/>
          <p:nvPr/>
        </p:nvPicPr>
        <p:blipFill rotWithShape="1">
          <a:blip r:embed="rId2">
            <a:alphaModFix/>
          </a:blip>
          <a:srcRect b="0" l="0" r="0" t="0"/>
          <a:stretch/>
        </p:blipFill>
        <p:spPr>
          <a:xfrm>
            <a:off x="2562225" y="1075135"/>
            <a:ext cx="3014663" cy="2993231"/>
          </a:xfrm>
          <a:prstGeom prst="rect">
            <a:avLst/>
          </a:prstGeom>
          <a:noFill/>
          <a:ln>
            <a:noFill/>
          </a:ln>
        </p:spPr>
      </p:pic>
      <p:sp>
        <p:nvSpPr>
          <p:cNvPr id="70" name="Google Shape;70;p16"/>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1" name="Shape 71"/>
        <p:cNvGrpSpPr/>
        <p:nvPr/>
      </p:nvGrpSpPr>
      <p:grpSpPr>
        <a:xfrm>
          <a:off x="0" y="0"/>
          <a:ext cx="0" cy="0"/>
          <a:chOff x="0" y="0"/>
          <a:chExt cx="0" cy="0"/>
        </a:xfrm>
      </p:grpSpPr>
      <p:pic>
        <p:nvPicPr>
          <p:cNvPr descr="greyWatermark-20.png" id="72" name="Google Shape;72;p17"/>
          <p:cNvPicPr preferRelativeResize="0"/>
          <p:nvPr/>
        </p:nvPicPr>
        <p:blipFill rotWithShape="1">
          <a:blip r:embed="rId2">
            <a:alphaModFix/>
          </a:blip>
          <a:srcRect b="0" l="0" r="0" t="0"/>
          <a:stretch/>
        </p:blipFill>
        <p:spPr>
          <a:xfrm>
            <a:off x="5185590" y="2236414"/>
            <a:ext cx="2968808" cy="2907086"/>
          </a:xfrm>
          <a:prstGeom prst="rect">
            <a:avLst/>
          </a:prstGeom>
          <a:noFill/>
          <a:ln>
            <a:noFill/>
          </a:ln>
        </p:spPr>
      </p:pic>
      <p:sp>
        <p:nvSpPr>
          <p:cNvPr id="73" name="Google Shape;73;p17"/>
          <p:cNvSpPr txBox="1"/>
          <p:nvPr>
            <p:ph type="ctrTitle"/>
          </p:nvPr>
        </p:nvSpPr>
        <p:spPr>
          <a:xfrm>
            <a:off x="457200" y="1714500"/>
            <a:ext cx="6858000" cy="1143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4000"/>
              <a:buFont typeface="Verdana"/>
              <a:buNone/>
              <a:defRPr b="1" sz="4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7"/>
          <p:cNvSpPr txBox="1"/>
          <p:nvPr>
            <p:ph idx="1" type="subTitle"/>
          </p:nvPr>
        </p:nvSpPr>
        <p:spPr>
          <a:xfrm>
            <a:off x="457200" y="3031236"/>
            <a:ext cx="6858000" cy="742800"/>
          </a:xfrm>
          <a:prstGeom prst="rect">
            <a:avLst/>
          </a:prstGeom>
          <a:noFill/>
          <a:ln>
            <a:noFill/>
          </a:ln>
        </p:spPr>
        <p:txBody>
          <a:bodyPr anchorCtr="0" anchor="t" bIns="45700" lIns="91425" spcFirstLastPara="1" rIns="91425" wrap="square" tIns="45700">
            <a:noAutofit/>
          </a:bodyPr>
          <a:lstStyle>
            <a:lvl1pPr lvl="0" rtl="0" algn="l">
              <a:lnSpc>
                <a:spcPct val="95000"/>
              </a:lnSpc>
              <a:spcBef>
                <a:spcPts val="1200"/>
              </a:spcBef>
              <a:spcAft>
                <a:spcPts val="0"/>
              </a:spcAft>
              <a:buSzPts val="2800"/>
              <a:buNone/>
              <a:defRPr sz="2800">
                <a:solidFill>
                  <a:schemeClr val="dk2"/>
                </a:solidFill>
              </a:defRPr>
            </a:lvl1pPr>
            <a:lvl2pPr lvl="1" rtl="0" algn="ctr">
              <a:lnSpc>
                <a:spcPct val="95000"/>
              </a:lnSpc>
              <a:spcBef>
                <a:spcPts val="600"/>
              </a:spcBef>
              <a:spcAft>
                <a:spcPts val="0"/>
              </a:spcAft>
              <a:buSzPts val="2000"/>
              <a:buNone/>
              <a:defRPr>
                <a:solidFill>
                  <a:srgbClr val="888888"/>
                </a:solidFill>
              </a:defRPr>
            </a:lvl2pPr>
            <a:lvl3pPr lvl="2" rtl="0" algn="ctr">
              <a:lnSpc>
                <a:spcPct val="95000"/>
              </a:lnSpc>
              <a:spcBef>
                <a:spcPts val="600"/>
              </a:spcBef>
              <a:spcAft>
                <a:spcPts val="0"/>
              </a:spcAft>
              <a:buSzPts val="1800"/>
              <a:buNone/>
              <a:defRPr>
                <a:solidFill>
                  <a:srgbClr val="888888"/>
                </a:solidFill>
              </a:defRPr>
            </a:lvl3pPr>
            <a:lvl4pPr lvl="3" rtl="0" algn="ctr">
              <a:lnSpc>
                <a:spcPct val="95000"/>
              </a:lnSpc>
              <a:spcBef>
                <a:spcPts val="600"/>
              </a:spcBef>
              <a:spcAft>
                <a:spcPts val="0"/>
              </a:spcAft>
              <a:buSzPts val="1600"/>
              <a:buNone/>
              <a:defRPr>
                <a:solidFill>
                  <a:srgbClr val="888888"/>
                </a:solidFill>
              </a:defRPr>
            </a:lvl4pPr>
            <a:lvl5pPr lvl="4" rtl="0" algn="ctr">
              <a:lnSpc>
                <a:spcPct val="95000"/>
              </a:lnSpc>
              <a:spcBef>
                <a:spcPts val="600"/>
              </a:spcBef>
              <a:spcAft>
                <a:spcPts val="0"/>
              </a:spcAft>
              <a:buSzPts val="1600"/>
              <a:buNone/>
              <a:defRPr>
                <a:solidFill>
                  <a:srgbClr val="888888"/>
                </a:solidFill>
              </a:defRPr>
            </a:lvl5pPr>
            <a:lvl6pPr lvl="5" rtl="0" algn="ctr">
              <a:spcBef>
                <a:spcPts val="320"/>
              </a:spcBef>
              <a:spcAft>
                <a:spcPts val="0"/>
              </a:spcAft>
              <a:buSzPts val="1600"/>
              <a:buNone/>
              <a:defRPr>
                <a:solidFill>
                  <a:srgbClr val="888888"/>
                </a:solidFill>
              </a:defRPr>
            </a:lvl6pPr>
            <a:lvl7pPr lvl="6" rtl="0" algn="ctr">
              <a:spcBef>
                <a:spcPts val="320"/>
              </a:spcBef>
              <a:spcAft>
                <a:spcPts val="0"/>
              </a:spcAft>
              <a:buSzPts val="1600"/>
              <a:buNone/>
              <a:defRPr>
                <a:solidFill>
                  <a:srgbClr val="888888"/>
                </a:solidFill>
              </a:defRPr>
            </a:lvl7pPr>
            <a:lvl8pPr lvl="7" rtl="0" algn="ctr">
              <a:spcBef>
                <a:spcPts val="320"/>
              </a:spcBef>
              <a:spcAft>
                <a:spcPts val="0"/>
              </a:spcAft>
              <a:buSzPts val="1600"/>
              <a:buNone/>
              <a:defRPr>
                <a:solidFill>
                  <a:srgbClr val="888888"/>
                </a:solidFill>
              </a:defRPr>
            </a:lvl8pPr>
            <a:lvl9pPr lvl="8" rtl="0" algn="ctr">
              <a:spcBef>
                <a:spcPts val="320"/>
              </a:spcBef>
              <a:spcAft>
                <a:spcPts val="0"/>
              </a:spcAft>
              <a:buSzPts val="1600"/>
              <a:buNone/>
              <a:defRPr>
                <a:solidFill>
                  <a:srgbClr val="888888"/>
                </a:solidFill>
              </a:defRPr>
            </a:lvl9pPr>
          </a:lstStyle>
          <a:p/>
        </p:txBody>
      </p:sp>
      <p:pic>
        <p:nvPicPr>
          <p:cNvPr id="75" name="Google Shape;75;p17"/>
          <p:cNvPicPr preferRelativeResize="0"/>
          <p:nvPr/>
        </p:nvPicPr>
        <p:blipFill rotWithShape="1">
          <a:blip r:embed="rId3">
            <a:alphaModFix/>
          </a:blip>
          <a:srcRect b="0" l="0" r="0" t="0"/>
          <a:stretch/>
        </p:blipFill>
        <p:spPr>
          <a:xfrm>
            <a:off x="533400" y="742950"/>
            <a:ext cx="2057400" cy="666987"/>
          </a:xfrm>
          <a:prstGeom prst="rect">
            <a:avLst/>
          </a:prstGeom>
          <a:noFill/>
          <a:ln>
            <a:noFill/>
          </a:ln>
        </p:spPr>
      </p:pic>
      <p:sp>
        <p:nvSpPr>
          <p:cNvPr id="76" name="Google Shape;76;p17"/>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77" name="Shape 77"/>
        <p:cNvGrpSpPr/>
        <p:nvPr/>
      </p:nvGrpSpPr>
      <p:grpSpPr>
        <a:xfrm>
          <a:off x="0" y="0"/>
          <a:ext cx="0" cy="0"/>
          <a:chOff x="0" y="0"/>
          <a:chExt cx="0" cy="0"/>
        </a:xfrm>
      </p:grpSpPr>
      <p:pic>
        <p:nvPicPr>
          <p:cNvPr descr="greyWatermark-20.png" id="78" name="Google Shape;78;p18"/>
          <p:cNvPicPr preferRelativeResize="0"/>
          <p:nvPr/>
        </p:nvPicPr>
        <p:blipFill rotWithShape="1">
          <a:blip r:embed="rId2">
            <a:alphaModFix/>
          </a:blip>
          <a:srcRect b="0" l="0" r="0" t="0"/>
          <a:stretch/>
        </p:blipFill>
        <p:spPr>
          <a:xfrm>
            <a:off x="5185590" y="2236414"/>
            <a:ext cx="2968808" cy="2907086"/>
          </a:xfrm>
          <a:prstGeom prst="rect">
            <a:avLst/>
          </a:prstGeom>
          <a:noFill/>
          <a:ln>
            <a:noFill/>
          </a:ln>
        </p:spPr>
      </p:pic>
      <p:sp>
        <p:nvSpPr>
          <p:cNvPr id="79" name="Google Shape;79;p18"/>
          <p:cNvSpPr/>
          <p:nvPr/>
        </p:nvSpPr>
        <p:spPr>
          <a:xfrm>
            <a:off x="0" y="0"/>
            <a:ext cx="9144000" cy="857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80" name="Google Shape;80;p18"/>
          <p:cNvSpPr txBox="1"/>
          <p:nvPr>
            <p:ph type="title"/>
          </p:nvPr>
        </p:nvSpPr>
        <p:spPr>
          <a:xfrm>
            <a:off x="762000" y="1085850"/>
            <a:ext cx="6858000" cy="12573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4000"/>
              <a:buFont typeface="Verdana"/>
              <a:buNone/>
              <a:defRPr b="1" sz="4000">
                <a:solidFill>
                  <a:srgbClr val="262626"/>
                </a:solidFill>
                <a:latin typeface="Verdana"/>
                <a:ea typeface="Verdana"/>
                <a:cs typeface="Verdana"/>
                <a:sym typeface="Verdana"/>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8"/>
          <p:cNvSpPr txBox="1"/>
          <p:nvPr>
            <p:ph idx="1" type="body"/>
          </p:nvPr>
        </p:nvSpPr>
        <p:spPr>
          <a:xfrm>
            <a:off x="762000" y="2343150"/>
            <a:ext cx="6858000" cy="685800"/>
          </a:xfrm>
          <a:prstGeom prst="rect">
            <a:avLst/>
          </a:prstGeom>
          <a:noFill/>
          <a:ln>
            <a:noFill/>
          </a:ln>
        </p:spPr>
        <p:txBody>
          <a:bodyPr anchorCtr="0" anchor="t" bIns="45700" lIns="91425" spcFirstLastPara="1" rIns="91425" wrap="square" tIns="45700">
            <a:noAutofit/>
          </a:bodyPr>
          <a:lstStyle>
            <a:lvl1pPr indent="-228600" lvl="0" marL="457200" rtl="0" algn="l">
              <a:lnSpc>
                <a:spcPct val="95000"/>
              </a:lnSpc>
              <a:spcBef>
                <a:spcPts val="1200"/>
              </a:spcBef>
              <a:spcAft>
                <a:spcPts val="0"/>
              </a:spcAft>
              <a:buSzPts val="2800"/>
              <a:buNone/>
              <a:defRPr sz="2800">
                <a:solidFill>
                  <a:schemeClr val="dk2"/>
                </a:solidFill>
              </a:defRPr>
            </a:lvl1pPr>
            <a:lvl2pPr indent="-228600" lvl="1" marL="914400" rtl="0" algn="l">
              <a:lnSpc>
                <a:spcPct val="95000"/>
              </a:lnSpc>
              <a:spcBef>
                <a:spcPts val="600"/>
              </a:spcBef>
              <a:spcAft>
                <a:spcPts val="0"/>
              </a:spcAft>
              <a:buSzPts val="1800"/>
              <a:buNone/>
              <a:defRPr sz="1800">
                <a:solidFill>
                  <a:srgbClr val="888888"/>
                </a:solidFill>
              </a:defRPr>
            </a:lvl2pPr>
            <a:lvl3pPr indent="-228600" lvl="2" marL="1371600" rtl="0" algn="l">
              <a:lnSpc>
                <a:spcPct val="95000"/>
              </a:lnSpc>
              <a:spcBef>
                <a:spcPts val="600"/>
              </a:spcBef>
              <a:spcAft>
                <a:spcPts val="0"/>
              </a:spcAft>
              <a:buSzPts val="1600"/>
              <a:buNone/>
              <a:defRPr sz="1600">
                <a:solidFill>
                  <a:srgbClr val="888888"/>
                </a:solidFill>
              </a:defRPr>
            </a:lvl3pPr>
            <a:lvl4pPr indent="-228600" lvl="3" marL="1828800" rtl="0" algn="l">
              <a:lnSpc>
                <a:spcPct val="95000"/>
              </a:lnSpc>
              <a:spcBef>
                <a:spcPts val="600"/>
              </a:spcBef>
              <a:spcAft>
                <a:spcPts val="0"/>
              </a:spcAft>
              <a:buSzPts val="1400"/>
              <a:buNone/>
              <a:defRPr sz="1400">
                <a:solidFill>
                  <a:srgbClr val="888888"/>
                </a:solidFill>
              </a:defRPr>
            </a:lvl4pPr>
            <a:lvl5pPr indent="-228600" lvl="4" marL="2286000" rtl="0" algn="l">
              <a:lnSpc>
                <a:spcPct val="95000"/>
              </a:lnSpc>
              <a:spcBef>
                <a:spcPts val="600"/>
              </a:spcBef>
              <a:spcAft>
                <a:spcPts val="0"/>
              </a:spcAft>
              <a:buSzPts val="1400"/>
              <a:buNone/>
              <a:defRPr sz="1400">
                <a:solidFill>
                  <a:srgbClr val="888888"/>
                </a:solidFill>
              </a:defRPr>
            </a:lvl5pPr>
            <a:lvl6pPr indent="-228600" lvl="5" marL="2743200" rtl="0" algn="l">
              <a:spcBef>
                <a:spcPts val="280"/>
              </a:spcBef>
              <a:spcAft>
                <a:spcPts val="0"/>
              </a:spcAft>
              <a:buSzPts val="1400"/>
              <a:buNone/>
              <a:defRPr sz="1400">
                <a:solidFill>
                  <a:srgbClr val="888888"/>
                </a:solidFill>
              </a:defRPr>
            </a:lvl6pPr>
            <a:lvl7pPr indent="-228600" lvl="6" marL="3200400" rtl="0" algn="l">
              <a:spcBef>
                <a:spcPts val="280"/>
              </a:spcBef>
              <a:spcAft>
                <a:spcPts val="0"/>
              </a:spcAft>
              <a:buSzPts val="1400"/>
              <a:buNone/>
              <a:defRPr sz="1400">
                <a:solidFill>
                  <a:srgbClr val="888888"/>
                </a:solidFill>
              </a:defRPr>
            </a:lvl7pPr>
            <a:lvl8pPr indent="-228600" lvl="7" marL="3657600" rtl="0" algn="l">
              <a:spcBef>
                <a:spcPts val="280"/>
              </a:spcBef>
              <a:spcAft>
                <a:spcPts val="0"/>
              </a:spcAft>
              <a:buSzPts val="1400"/>
              <a:buNone/>
              <a:defRPr sz="1400">
                <a:solidFill>
                  <a:srgbClr val="888888"/>
                </a:solidFill>
              </a:defRPr>
            </a:lvl8pPr>
            <a:lvl9pPr indent="-228600" lvl="8" marL="4114800" rtl="0" algn="l">
              <a:spcBef>
                <a:spcPts val="280"/>
              </a:spcBef>
              <a:spcAft>
                <a:spcPts val="0"/>
              </a:spcAft>
              <a:buSzPts val="1400"/>
              <a:buNone/>
              <a:defRPr sz="1400">
                <a:solidFill>
                  <a:srgbClr val="888888"/>
                </a:solidFill>
              </a:defRPr>
            </a:lvl9pPr>
          </a:lstStyle>
          <a:p/>
        </p:txBody>
      </p:sp>
      <p:sp>
        <p:nvSpPr>
          <p:cNvPr id="82" name="Google Shape;82;p18"/>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83" name="Google Shape;83;p18"/>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0" sz="1600">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4" name="Shape 84"/>
        <p:cNvGrpSpPr/>
        <p:nvPr/>
      </p:nvGrpSpPr>
      <p:grpSpPr>
        <a:xfrm>
          <a:off x="0" y="0"/>
          <a:ext cx="0" cy="0"/>
          <a:chOff x="0" y="0"/>
          <a:chExt cx="0" cy="0"/>
        </a:xfrm>
      </p:grpSpPr>
      <p:sp>
        <p:nvSpPr>
          <p:cNvPr id="85" name="Google Shape;85;p19"/>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9"/>
          <p:cNvSpPr txBox="1"/>
          <p:nvPr>
            <p:ph idx="1" type="body"/>
          </p:nvPr>
        </p:nvSpPr>
        <p:spPr>
          <a:xfrm>
            <a:off x="762000" y="1257300"/>
            <a:ext cx="3657600" cy="3372000"/>
          </a:xfrm>
          <a:prstGeom prst="rect">
            <a:avLst/>
          </a:prstGeom>
          <a:noFill/>
          <a:ln>
            <a:noFill/>
          </a:ln>
        </p:spPr>
        <p:txBody>
          <a:bodyPr anchorCtr="0" anchor="t" bIns="45700" lIns="91425" spcFirstLastPara="1" rIns="91425" wrap="square" tIns="45700">
            <a:noAutofit/>
          </a:bodyPr>
          <a:lstStyle>
            <a:lvl1pPr indent="-381000" lvl="0" marL="457200" rtl="0" algn="l">
              <a:lnSpc>
                <a:spcPct val="95000"/>
              </a:lnSpc>
              <a:spcBef>
                <a:spcPts val="1200"/>
              </a:spcBef>
              <a:spcAft>
                <a:spcPts val="0"/>
              </a:spcAft>
              <a:buSzPts val="2400"/>
              <a:buChar char="•"/>
              <a:defRPr sz="2400"/>
            </a:lvl1pPr>
            <a:lvl2pPr indent="-355600" lvl="1" marL="914400" rtl="0" algn="l">
              <a:lnSpc>
                <a:spcPct val="95000"/>
              </a:lnSpc>
              <a:spcBef>
                <a:spcPts val="600"/>
              </a:spcBef>
              <a:spcAft>
                <a:spcPts val="0"/>
              </a:spcAft>
              <a:buSzPts val="2000"/>
              <a:buChar char="─"/>
              <a:defRPr sz="2000"/>
            </a:lvl2pPr>
            <a:lvl3pPr indent="-342900" lvl="2" marL="1371600" rtl="0" algn="l">
              <a:lnSpc>
                <a:spcPct val="95000"/>
              </a:lnSpc>
              <a:spcBef>
                <a:spcPts val="600"/>
              </a:spcBef>
              <a:spcAft>
                <a:spcPts val="0"/>
              </a:spcAft>
              <a:buSzPts val="1800"/>
              <a:buChar char="▪"/>
              <a:defRPr sz="1800"/>
            </a:lvl3pPr>
            <a:lvl4pPr indent="-330200" lvl="3" marL="1828800" rtl="0" algn="l">
              <a:lnSpc>
                <a:spcPct val="95000"/>
              </a:lnSpc>
              <a:spcBef>
                <a:spcPts val="600"/>
              </a:spcBef>
              <a:spcAft>
                <a:spcPts val="0"/>
              </a:spcAft>
              <a:buSzPts val="1600"/>
              <a:buChar char="o"/>
              <a:defRPr sz="1600"/>
            </a:lvl4pPr>
            <a:lvl5pPr indent="-330200" lvl="4" marL="2286000" rtl="0" algn="l">
              <a:lnSpc>
                <a:spcPct val="95000"/>
              </a:lnSpc>
              <a:spcBef>
                <a:spcPts val="600"/>
              </a:spcBef>
              <a:spcAft>
                <a:spcPts val="0"/>
              </a:spcAft>
              <a:buSzPts val="1600"/>
              <a:buChar char="•"/>
              <a:defRPr sz="1600"/>
            </a:lvl5pPr>
            <a:lvl6pPr indent="-342900" lvl="5" marL="2743200" rtl="0" algn="l">
              <a:spcBef>
                <a:spcPts val="360"/>
              </a:spcBef>
              <a:spcAft>
                <a:spcPts val="0"/>
              </a:spcAft>
              <a:buSzPts val="1800"/>
              <a:buChar char="•"/>
              <a:defRPr sz="1800"/>
            </a:lvl6pPr>
            <a:lvl7pPr indent="-342900" lvl="6" marL="3200400" rtl="0" algn="l">
              <a:spcBef>
                <a:spcPts val="360"/>
              </a:spcBef>
              <a:spcAft>
                <a:spcPts val="0"/>
              </a:spcAft>
              <a:buSzPts val="1800"/>
              <a:buChar char="•"/>
              <a:defRPr sz="1800"/>
            </a:lvl7pPr>
            <a:lvl8pPr indent="-342900" lvl="7" marL="3657600" rtl="0" algn="l">
              <a:spcBef>
                <a:spcPts val="360"/>
              </a:spcBef>
              <a:spcAft>
                <a:spcPts val="0"/>
              </a:spcAft>
              <a:buSzPts val="1800"/>
              <a:buChar char="•"/>
              <a:defRPr sz="1800"/>
            </a:lvl8pPr>
            <a:lvl9pPr indent="-342900" lvl="8" marL="4114800" rtl="0" algn="l">
              <a:spcBef>
                <a:spcPts val="360"/>
              </a:spcBef>
              <a:spcAft>
                <a:spcPts val="0"/>
              </a:spcAft>
              <a:buSzPts val="1800"/>
              <a:buChar char="•"/>
              <a:defRPr sz="1800"/>
            </a:lvl9pPr>
          </a:lstStyle>
          <a:p/>
        </p:txBody>
      </p:sp>
      <p:sp>
        <p:nvSpPr>
          <p:cNvPr id="87" name="Google Shape;87;p19"/>
          <p:cNvSpPr txBox="1"/>
          <p:nvPr>
            <p:ph idx="2" type="body"/>
          </p:nvPr>
        </p:nvSpPr>
        <p:spPr>
          <a:xfrm>
            <a:off x="4648200" y="1257300"/>
            <a:ext cx="3657600" cy="3372000"/>
          </a:xfrm>
          <a:prstGeom prst="rect">
            <a:avLst/>
          </a:prstGeom>
          <a:noFill/>
          <a:ln>
            <a:noFill/>
          </a:ln>
        </p:spPr>
        <p:txBody>
          <a:bodyPr anchorCtr="0" anchor="t" bIns="45700" lIns="91425" spcFirstLastPara="1" rIns="91425" wrap="square" tIns="45700">
            <a:noAutofit/>
          </a:bodyPr>
          <a:lstStyle>
            <a:lvl1pPr indent="-381000" lvl="0" marL="457200" rtl="0" algn="l">
              <a:lnSpc>
                <a:spcPct val="95000"/>
              </a:lnSpc>
              <a:spcBef>
                <a:spcPts val="1200"/>
              </a:spcBef>
              <a:spcAft>
                <a:spcPts val="0"/>
              </a:spcAft>
              <a:buSzPts val="2400"/>
              <a:buChar char="•"/>
              <a:defRPr sz="2400"/>
            </a:lvl1pPr>
            <a:lvl2pPr indent="-355600" lvl="1" marL="914400" rtl="0" algn="l">
              <a:lnSpc>
                <a:spcPct val="95000"/>
              </a:lnSpc>
              <a:spcBef>
                <a:spcPts val="600"/>
              </a:spcBef>
              <a:spcAft>
                <a:spcPts val="0"/>
              </a:spcAft>
              <a:buSzPts val="2000"/>
              <a:buChar char="─"/>
              <a:defRPr sz="2000"/>
            </a:lvl2pPr>
            <a:lvl3pPr indent="-342900" lvl="2" marL="1371600" rtl="0" algn="l">
              <a:lnSpc>
                <a:spcPct val="95000"/>
              </a:lnSpc>
              <a:spcBef>
                <a:spcPts val="600"/>
              </a:spcBef>
              <a:spcAft>
                <a:spcPts val="0"/>
              </a:spcAft>
              <a:buSzPts val="1800"/>
              <a:buChar char="▪"/>
              <a:defRPr sz="1800"/>
            </a:lvl3pPr>
            <a:lvl4pPr indent="-330200" lvl="3" marL="1828800" rtl="0" algn="l">
              <a:lnSpc>
                <a:spcPct val="95000"/>
              </a:lnSpc>
              <a:spcBef>
                <a:spcPts val="600"/>
              </a:spcBef>
              <a:spcAft>
                <a:spcPts val="0"/>
              </a:spcAft>
              <a:buSzPts val="1600"/>
              <a:buChar char="o"/>
              <a:defRPr sz="1600"/>
            </a:lvl4pPr>
            <a:lvl5pPr indent="-330200" lvl="4" marL="2286000" rtl="0" algn="l">
              <a:lnSpc>
                <a:spcPct val="95000"/>
              </a:lnSpc>
              <a:spcBef>
                <a:spcPts val="600"/>
              </a:spcBef>
              <a:spcAft>
                <a:spcPts val="0"/>
              </a:spcAft>
              <a:buSzPts val="1600"/>
              <a:buChar char="•"/>
              <a:defRPr sz="1600"/>
            </a:lvl5pPr>
            <a:lvl6pPr indent="-342900" lvl="5" marL="2743200" rtl="0" algn="l">
              <a:spcBef>
                <a:spcPts val="360"/>
              </a:spcBef>
              <a:spcAft>
                <a:spcPts val="0"/>
              </a:spcAft>
              <a:buSzPts val="1800"/>
              <a:buChar char="•"/>
              <a:defRPr sz="1800"/>
            </a:lvl6pPr>
            <a:lvl7pPr indent="-342900" lvl="6" marL="3200400" rtl="0" algn="l">
              <a:spcBef>
                <a:spcPts val="360"/>
              </a:spcBef>
              <a:spcAft>
                <a:spcPts val="0"/>
              </a:spcAft>
              <a:buSzPts val="1800"/>
              <a:buChar char="•"/>
              <a:defRPr sz="1800"/>
            </a:lvl7pPr>
            <a:lvl8pPr indent="-342900" lvl="7" marL="3657600" rtl="0" algn="l">
              <a:spcBef>
                <a:spcPts val="360"/>
              </a:spcBef>
              <a:spcAft>
                <a:spcPts val="0"/>
              </a:spcAft>
              <a:buSzPts val="1800"/>
              <a:buChar char="•"/>
              <a:defRPr sz="1800"/>
            </a:lvl8pPr>
            <a:lvl9pPr indent="-342900" lvl="8" marL="4114800" rtl="0" algn="l">
              <a:spcBef>
                <a:spcPts val="360"/>
              </a:spcBef>
              <a:spcAft>
                <a:spcPts val="0"/>
              </a:spcAft>
              <a:buSzPts val="1800"/>
              <a:buChar char="•"/>
              <a:defRPr sz="1800"/>
            </a:lvl9pPr>
          </a:lstStyle>
          <a:p/>
        </p:txBody>
      </p:sp>
      <p:sp>
        <p:nvSpPr>
          <p:cNvPr id="88" name="Google Shape;88;p19"/>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89" name="Google Shape;89;p19"/>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0" name="Shape 90"/>
        <p:cNvGrpSpPr/>
        <p:nvPr/>
      </p:nvGrpSpPr>
      <p:grpSpPr>
        <a:xfrm>
          <a:off x="0" y="0"/>
          <a:ext cx="0" cy="0"/>
          <a:chOff x="0" y="0"/>
          <a:chExt cx="0" cy="0"/>
        </a:xfrm>
      </p:grpSpPr>
      <p:sp>
        <p:nvSpPr>
          <p:cNvPr id="91" name="Google Shape;91;p20"/>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3200"/>
              <a:buFont typeface="Verdana"/>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20"/>
          <p:cNvSpPr txBox="1"/>
          <p:nvPr>
            <p:ph idx="1" type="body"/>
          </p:nvPr>
        </p:nvSpPr>
        <p:spPr>
          <a:xfrm>
            <a:off x="762000" y="1122552"/>
            <a:ext cx="3657600" cy="480000"/>
          </a:xfrm>
          <a:prstGeom prst="rect">
            <a:avLst/>
          </a:prstGeom>
          <a:noFill/>
          <a:ln>
            <a:noFill/>
          </a:ln>
        </p:spPr>
        <p:txBody>
          <a:bodyPr anchorCtr="0" anchor="b" bIns="45700" lIns="91425" spcFirstLastPara="1" rIns="91425" wrap="square" tIns="45700">
            <a:noAutofit/>
          </a:bodyPr>
          <a:lstStyle>
            <a:lvl1pPr indent="-228600" lvl="0" marL="457200" rtl="0" algn="l">
              <a:lnSpc>
                <a:spcPct val="95000"/>
              </a:lnSpc>
              <a:spcBef>
                <a:spcPts val="1200"/>
              </a:spcBef>
              <a:spcAft>
                <a:spcPts val="0"/>
              </a:spcAft>
              <a:buSzPts val="2000"/>
              <a:buNone/>
              <a:defRPr b="1" sz="2000">
                <a:solidFill>
                  <a:schemeClr val="dk2"/>
                </a:solidFill>
                <a:latin typeface="Verdana"/>
                <a:ea typeface="Verdana"/>
                <a:cs typeface="Verdana"/>
                <a:sym typeface="Verdana"/>
              </a:defRPr>
            </a:lvl1pPr>
            <a:lvl2pPr indent="-228600" lvl="1" marL="914400" rtl="0" algn="l">
              <a:lnSpc>
                <a:spcPct val="95000"/>
              </a:lnSpc>
              <a:spcBef>
                <a:spcPts val="600"/>
              </a:spcBef>
              <a:spcAft>
                <a:spcPts val="0"/>
              </a:spcAft>
              <a:buSzPts val="2000"/>
              <a:buNone/>
              <a:defRPr b="1" sz="2000"/>
            </a:lvl2pPr>
            <a:lvl3pPr indent="-228600" lvl="2" marL="1371600" rtl="0" algn="l">
              <a:lnSpc>
                <a:spcPct val="95000"/>
              </a:lnSpc>
              <a:spcBef>
                <a:spcPts val="600"/>
              </a:spcBef>
              <a:spcAft>
                <a:spcPts val="0"/>
              </a:spcAft>
              <a:buSzPts val="1800"/>
              <a:buNone/>
              <a:defRPr b="1" sz="1800"/>
            </a:lvl3pPr>
            <a:lvl4pPr indent="-228600" lvl="3" marL="1828800" rtl="0" algn="l">
              <a:lnSpc>
                <a:spcPct val="95000"/>
              </a:lnSpc>
              <a:spcBef>
                <a:spcPts val="600"/>
              </a:spcBef>
              <a:spcAft>
                <a:spcPts val="0"/>
              </a:spcAft>
              <a:buSzPts val="1600"/>
              <a:buNone/>
              <a:defRPr b="1" sz="1600"/>
            </a:lvl4pPr>
            <a:lvl5pPr indent="-228600" lvl="4" marL="2286000" rtl="0" algn="l">
              <a:lnSpc>
                <a:spcPct val="95000"/>
              </a:lnSpc>
              <a:spcBef>
                <a:spcPts val="600"/>
              </a:spcBef>
              <a:spcAft>
                <a:spcPts val="0"/>
              </a:spcAft>
              <a:buSzPts val="1600"/>
              <a:buNone/>
              <a:defRPr b="1" sz="1600"/>
            </a:lvl5pPr>
            <a:lvl6pPr indent="-228600" lvl="5" marL="2743200" rtl="0" algn="l">
              <a:spcBef>
                <a:spcPts val="320"/>
              </a:spcBef>
              <a:spcAft>
                <a:spcPts val="0"/>
              </a:spcAft>
              <a:buSzPts val="1600"/>
              <a:buNone/>
              <a:defRPr b="1" sz="1600"/>
            </a:lvl6pPr>
            <a:lvl7pPr indent="-228600" lvl="6" marL="3200400" rtl="0" algn="l">
              <a:spcBef>
                <a:spcPts val="320"/>
              </a:spcBef>
              <a:spcAft>
                <a:spcPts val="0"/>
              </a:spcAft>
              <a:buSzPts val="1600"/>
              <a:buNone/>
              <a:defRPr b="1" sz="1600"/>
            </a:lvl7pPr>
            <a:lvl8pPr indent="-228600" lvl="7" marL="3657600" rtl="0" algn="l">
              <a:spcBef>
                <a:spcPts val="320"/>
              </a:spcBef>
              <a:spcAft>
                <a:spcPts val="0"/>
              </a:spcAft>
              <a:buSzPts val="1600"/>
              <a:buNone/>
              <a:defRPr b="1" sz="1600"/>
            </a:lvl8pPr>
            <a:lvl9pPr indent="-228600" lvl="8" marL="4114800" rtl="0" algn="l">
              <a:spcBef>
                <a:spcPts val="320"/>
              </a:spcBef>
              <a:spcAft>
                <a:spcPts val="0"/>
              </a:spcAft>
              <a:buSzPts val="1600"/>
              <a:buNone/>
              <a:defRPr b="1" sz="1600"/>
            </a:lvl9pPr>
          </a:lstStyle>
          <a:p/>
        </p:txBody>
      </p:sp>
      <p:sp>
        <p:nvSpPr>
          <p:cNvPr id="93" name="Google Shape;93;p20"/>
          <p:cNvSpPr txBox="1"/>
          <p:nvPr>
            <p:ph idx="2" type="body"/>
          </p:nvPr>
        </p:nvSpPr>
        <p:spPr>
          <a:xfrm>
            <a:off x="762000" y="1662300"/>
            <a:ext cx="3657600" cy="2966700"/>
          </a:xfrm>
          <a:prstGeom prst="rect">
            <a:avLst/>
          </a:prstGeom>
          <a:noFill/>
          <a:ln>
            <a:noFill/>
          </a:ln>
        </p:spPr>
        <p:txBody>
          <a:bodyPr anchorCtr="0" anchor="t" bIns="45700" lIns="91425" spcFirstLastPara="1" rIns="91425" wrap="square" tIns="45700">
            <a:noAutofit/>
          </a:bodyPr>
          <a:lstStyle>
            <a:lvl1pPr indent="-355600" lvl="0" marL="457200" rtl="0" algn="l">
              <a:lnSpc>
                <a:spcPct val="95000"/>
              </a:lnSpc>
              <a:spcBef>
                <a:spcPts val="1200"/>
              </a:spcBef>
              <a:spcAft>
                <a:spcPts val="0"/>
              </a:spcAft>
              <a:buSzPts val="2000"/>
              <a:buChar char="•"/>
              <a:defRPr sz="2000"/>
            </a:lvl1pPr>
            <a:lvl2pPr indent="-342900" lvl="1" marL="914400" rtl="0" algn="l">
              <a:lnSpc>
                <a:spcPct val="95000"/>
              </a:lnSpc>
              <a:spcBef>
                <a:spcPts val="600"/>
              </a:spcBef>
              <a:spcAft>
                <a:spcPts val="0"/>
              </a:spcAft>
              <a:buSzPts val="1800"/>
              <a:buChar char="─"/>
              <a:defRPr sz="1800"/>
            </a:lvl2pPr>
            <a:lvl3pPr indent="-330200" lvl="2" marL="1371600" rtl="0" algn="l">
              <a:lnSpc>
                <a:spcPct val="95000"/>
              </a:lnSpc>
              <a:spcBef>
                <a:spcPts val="600"/>
              </a:spcBef>
              <a:spcAft>
                <a:spcPts val="0"/>
              </a:spcAft>
              <a:buSzPts val="1600"/>
              <a:buChar char="▪"/>
              <a:defRPr sz="1600"/>
            </a:lvl3pPr>
            <a:lvl4pPr indent="-317500" lvl="3" marL="1828800" rtl="0" algn="l">
              <a:lnSpc>
                <a:spcPct val="95000"/>
              </a:lnSpc>
              <a:spcBef>
                <a:spcPts val="600"/>
              </a:spcBef>
              <a:spcAft>
                <a:spcPts val="0"/>
              </a:spcAft>
              <a:buSzPts val="1400"/>
              <a:buChar char="o"/>
              <a:defRPr sz="1400"/>
            </a:lvl4pPr>
            <a:lvl5pPr indent="-317500" lvl="4" marL="2286000" rtl="0" algn="l">
              <a:lnSpc>
                <a:spcPct val="95000"/>
              </a:lnSpc>
              <a:spcBef>
                <a:spcPts val="600"/>
              </a:spcBef>
              <a:spcAft>
                <a:spcPts val="0"/>
              </a:spcAft>
              <a:buSzPts val="1400"/>
              <a:buChar char="•"/>
              <a:defRPr sz="1400"/>
            </a:lvl5pPr>
            <a:lvl6pPr indent="-330200" lvl="5" marL="2743200" rtl="0" algn="l">
              <a:spcBef>
                <a:spcPts val="320"/>
              </a:spcBef>
              <a:spcAft>
                <a:spcPts val="0"/>
              </a:spcAft>
              <a:buSzPts val="1600"/>
              <a:buChar char="•"/>
              <a:defRPr sz="1600"/>
            </a:lvl6pPr>
            <a:lvl7pPr indent="-330200" lvl="6" marL="3200400" rtl="0" algn="l">
              <a:spcBef>
                <a:spcPts val="320"/>
              </a:spcBef>
              <a:spcAft>
                <a:spcPts val="0"/>
              </a:spcAft>
              <a:buSzPts val="1600"/>
              <a:buChar char="•"/>
              <a:defRPr sz="1600"/>
            </a:lvl7pPr>
            <a:lvl8pPr indent="-330200" lvl="7" marL="3657600" rtl="0" algn="l">
              <a:spcBef>
                <a:spcPts val="320"/>
              </a:spcBef>
              <a:spcAft>
                <a:spcPts val="0"/>
              </a:spcAft>
              <a:buSzPts val="1600"/>
              <a:buChar char="•"/>
              <a:defRPr sz="1600"/>
            </a:lvl8pPr>
            <a:lvl9pPr indent="-330200" lvl="8" marL="4114800" rtl="0" algn="l">
              <a:spcBef>
                <a:spcPts val="320"/>
              </a:spcBef>
              <a:spcAft>
                <a:spcPts val="0"/>
              </a:spcAft>
              <a:buSzPts val="1600"/>
              <a:buChar char="•"/>
              <a:defRPr sz="1600"/>
            </a:lvl9pPr>
          </a:lstStyle>
          <a:p/>
        </p:txBody>
      </p:sp>
      <p:sp>
        <p:nvSpPr>
          <p:cNvPr id="94" name="Google Shape;94;p20"/>
          <p:cNvSpPr txBox="1"/>
          <p:nvPr>
            <p:ph idx="3" type="body"/>
          </p:nvPr>
        </p:nvSpPr>
        <p:spPr>
          <a:xfrm>
            <a:off x="4648200" y="1122552"/>
            <a:ext cx="3657600" cy="480000"/>
          </a:xfrm>
          <a:prstGeom prst="rect">
            <a:avLst/>
          </a:prstGeom>
          <a:noFill/>
          <a:ln>
            <a:noFill/>
          </a:ln>
        </p:spPr>
        <p:txBody>
          <a:bodyPr anchorCtr="0" anchor="b" bIns="45700" lIns="91425" spcFirstLastPara="1" rIns="91425" wrap="square" tIns="45700">
            <a:noAutofit/>
          </a:bodyPr>
          <a:lstStyle>
            <a:lvl1pPr indent="-228600" lvl="0" marL="457200" rtl="0" algn="l">
              <a:lnSpc>
                <a:spcPct val="95000"/>
              </a:lnSpc>
              <a:spcBef>
                <a:spcPts val="1200"/>
              </a:spcBef>
              <a:spcAft>
                <a:spcPts val="0"/>
              </a:spcAft>
              <a:buSzPts val="2000"/>
              <a:buNone/>
              <a:defRPr b="1" sz="2000">
                <a:solidFill>
                  <a:schemeClr val="dk2"/>
                </a:solidFill>
                <a:latin typeface="Verdana"/>
                <a:ea typeface="Verdana"/>
                <a:cs typeface="Verdana"/>
                <a:sym typeface="Verdana"/>
              </a:defRPr>
            </a:lvl1pPr>
            <a:lvl2pPr indent="-228600" lvl="1" marL="914400" rtl="0" algn="l">
              <a:lnSpc>
                <a:spcPct val="95000"/>
              </a:lnSpc>
              <a:spcBef>
                <a:spcPts val="600"/>
              </a:spcBef>
              <a:spcAft>
                <a:spcPts val="0"/>
              </a:spcAft>
              <a:buSzPts val="2000"/>
              <a:buNone/>
              <a:defRPr b="1" sz="2000"/>
            </a:lvl2pPr>
            <a:lvl3pPr indent="-228600" lvl="2" marL="1371600" rtl="0" algn="l">
              <a:lnSpc>
                <a:spcPct val="95000"/>
              </a:lnSpc>
              <a:spcBef>
                <a:spcPts val="600"/>
              </a:spcBef>
              <a:spcAft>
                <a:spcPts val="0"/>
              </a:spcAft>
              <a:buSzPts val="1800"/>
              <a:buNone/>
              <a:defRPr b="1" sz="1800"/>
            </a:lvl3pPr>
            <a:lvl4pPr indent="-228600" lvl="3" marL="1828800" rtl="0" algn="l">
              <a:lnSpc>
                <a:spcPct val="95000"/>
              </a:lnSpc>
              <a:spcBef>
                <a:spcPts val="600"/>
              </a:spcBef>
              <a:spcAft>
                <a:spcPts val="0"/>
              </a:spcAft>
              <a:buSzPts val="1600"/>
              <a:buNone/>
              <a:defRPr b="1" sz="1600"/>
            </a:lvl4pPr>
            <a:lvl5pPr indent="-228600" lvl="4" marL="2286000" rtl="0" algn="l">
              <a:lnSpc>
                <a:spcPct val="95000"/>
              </a:lnSpc>
              <a:spcBef>
                <a:spcPts val="600"/>
              </a:spcBef>
              <a:spcAft>
                <a:spcPts val="0"/>
              </a:spcAft>
              <a:buSzPts val="1600"/>
              <a:buNone/>
              <a:defRPr b="1" sz="1600"/>
            </a:lvl5pPr>
            <a:lvl6pPr indent="-228600" lvl="5" marL="2743200" rtl="0" algn="l">
              <a:spcBef>
                <a:spcPts val="320"/>
              </a:spcBef>
              <a:spcAft>
                <a:spcPts val="0"/>
              </a:spcAft>
              <a:buSzPts val="1600"/>
              <a:buNone/>
              <a:defRPr b="1" sz="1600"/>
            </a:lvl6pPr>
            <a:lvl7pPr indent="-228600" lvl="6" marL="3200400" rtl="0" algn="l">
              <a:spcBef>
                <a:spcPts val="320"/>
              </a:spcBef>
              <a:spcAft>
                <a:spcPts val="0"/>
              </a:spcAft>
              <a:buSzPts val="1600"/>
              <a:buNone/>
              <a:defRPr b="1" sz="1600"/>
            </a:lvl7pPr>
            <a:lvl8pPr indent="-228600" lvl="7" marL="3657600" rtl="0" algn="l">
              <a:spcBef>
                <a:spcPts val="320"/>
              </a:spcBef>
              <a:spcAft>
                <a:spcPts val="0"/>
              </a:spcAft>
              <a:buSzPts val="1600"/>
              <a:buNone/>
              <a:defRPr b="1" sz="1600"/>
            </a:lvl8pPr>
            <a:lvl9pPr indent="-228600" lvl="8" marL="4114800" rtl="0" algn="l">
              <a:spcBef>
                <a:spcPts val="320"/>
              </a:spcBef>
              <a:spcAft>
                <a:spcPts val="0"/>
              </a:spcAft>
              <a:buSzPts val="1600"/>
              <a:buNone/>
              <a:defRPr b="1" sz="1600"/>
            </a:lvl9pPr>
          </a:lstStyle>
          <a:p/>
        </p:txBody>
      </p:sp>
      <p:sp>
        <p:nvSpPr>
          <p:cNvPr id="95" name="Google Shape;95;p20"/>
          <p:cNvSpPr txBox="1"/>
          <p:nvPr>
            <p:ph idx="4" type="body"/>
          </p:nvPr>
        </p:nvSpPr>
        <p:spPr>
          <a:xfrm>
            <a:off x="4648200" y="1662300"/>
            <a:ext cx="3657600" cy="2966700"/>
          </a:xfrm>
          <a:prstGeom prst="rect">
            <a:avLst/>
          </a:prstGeom>
          <a:noFill/>
          <a:ln>
            <a:noFill/>
          </a:ln>
        </p:spPr>
        <p:txBody>
          <a:bodyPr anchorCtr="0" anchor="t" bIns="45700" lIns="91425" spcFirstLastPara="1" rIns="91425" wrap="square" tIns="45700">
            <a:noAutofit/>
          </a:bodyPr>
          <a:lstStyle>
            <a:lvl1pPr indent="-355600" lvl="0" marL="457200" rtl="0" algn="l">
              <a:lnSpc>
                <a:spcPct val="95000"/>
              </a:lnSpc>
              <a:spcBef>
                <a:spcPts val="1200"/>
              </a:spcBef>
              <a:spcAft>
                <a:spcPts val="0"/>
              </a:spcAft>
              <a:buSzPts val="2000"/>
              <a:buChar char="•"/>
              <a:defRPr sz="2000"/>
            </a:lvl1pPr>
            <a:lvl2pPr indent="-342900" lvl="1" marL="914400" rtl="0" algn="l">
              <a:lnSpc>
                <a:spcPct val="95000"/>
              </a:lnSpc>
              <a:spcBef>
                <a:spcPts val="600"/>
              </a:spcBef>
              <a:spcAft>
                <a:spcPts val="0"/>
              </a:spcAft>
              <a:buSzPts val="1800"/>
              <a:buChar char="─"/>
              <a:defRPr sz="1800"/>
            </a:lvl2pPr>
            <a:lvl3pPr indent="-330200" lvl="2" marL="1371600" rtl="0" algn="l">
              <a:lnSpc>
                <a:spcPct val="95000"/>
              </a:lnSpc>
              <a:spcBef>
                <a:spcPts val="600"/>
              </a:spcBef>
              <a:spcAft>
                <a:spcPts val="0"/>
              </a:spcAft>
              <a:buSzPts val="1600"/>
              <a:buChar char="▪"/>
              <a:defRPr sz="1600"/>
            </a:lvl3pPr>
            <a:lvl4pPr indent="-317500" lvl="3" marL="1828800" rtl="0" algn="l">
              <a:lnSpc>
                <a:spcPct val="95000"/>
              </a:lnSpc>
              <a:spcBef>
                <a:spcPts val="600"/>
              </a:spcBef>
              <a:spcAft>
                <a:spcPts val="0"/>
              </a:spcAft>
              <a:buSzPts val="1400"/>
              <a:buChar char="o"/>
              <a:defRPr sz="1400"/>
            </a:lvl4pPr>
            <a:lvl5pPr indent="-317500" lvl="4" marL="2286000" rtl="0" algn="l">
              <a:lnSpc>
                <a:spcPct val="95000"/>
              </a:lnSpc>
              <a:spcBef>
                <a:spcPts val="600"/>
              </a:spcBef>
              <a:spcAft>
                <a:spcPts val="0"/>
              </a:spcAft>
              <a:buSzPts val="1400"/>
              <a:buChar char="•"/>
              <a:defRPr sz="1400"/>
            </a:lvl5pPr>
            <a:lvl6pPr indent="-330200" lvl="5" marL="2743200" rtl="0" algn="l">
              <a:spcBef>
                <a:spcPts val="320"/>
              </a:spcBef>
              <a:spcAft>
                <a:spcPts val="0"/>
              </a:spcAft>
              <a:buSzPts val="1600"/>
              <a:buChar char="•"/>
              <a:defRPr sz="1600"/>
            </a:lvl6pPr>
            <a:lvl7pPr indent="-330200" lvl="6" marL="3200400" rtl="0" algn="l">
              <a:spcBef>
                <a:spcPts val="320"/>
              </a:spcBef>
              <a:spcAft>
                <a:spcPts val="0"/>
              </a:spcAft>
              <a:buSzPts val="1600"/>
              <a:buChar char="•"/>
              <a:defRPr sz="1600"/>
            </a:lvl7pPr>
            <a:lvl8pPr indent="-330200" lvl="7" marL="3657600" rtl="0" algn="l">
              <a:spcBef>
                <a:spcPts val="320"/>
              </a:spcBef>
              <a:spcAft>
                <a:spcPts val="0"/>
              </a:spcAft>
              <a:buSzPts val="1600"/>
              <a:buChar char="•"/>
              <a:defRPr sz="1600"/>
            </a:lvl8pPr>
            <a:lvl9pPr indent="-330200" lvl="8" marL="4114800" rtl="0" algn="l">
              <a:spcBef>
                <a:spcPts val="320"/>
              </a:spcBef>
              <a:spcAft>
                <a:spcPts val="0"/>
              </a:spcAft>
              <a:buSzPts val="1600"/>
              <a:buChar char="•"/>
              <a:defRPr sz="1600"/>
            </a:lvl9pPr>
          </a:lstStyle>
          <a:p/>
        </p:txBody>
      </p:sp>
      <p:sp>
        <p:nvSpPr>
          <p:cNvPr id="96" name="Google Shape;96;p20"/>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97" name="Google Shape;97;p20"/>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21"/>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1"/>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101" name="Google Shape;101;p21"/>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2"/>
          <p:cNvSpPr txBox="1"/>
          <p:nvPr>
            <p:ph idx="12" type="sldNum"/>
          </p:nvPr>
        </p:nvSpPr>
        <p:spPr>
          <a:xfrm>
            <a:off x="0" y="4793742"/>
            <a:ext cx="459300" cy="2739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104" name="Google Shape;104;p22"/>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3"/>
          <p:cNvSpPr txBox="1"/>
          <p:nvPr>
            <p:ph type="title"/>
          </p:nvPr>
        </p:nvSpPr>
        <p:spPr>
          <a:xfrm>
            <a:off x="457200" y="57150"/>
            <a:ext cx="8305800" cy="800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3200"/>
              <a:buFont typeface="Verdana"/>
              <a:buNone/>
              <a:defRPr b="1" sz="3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23"/>
          <p:cNvSpPr txBox="1"/>
          <p:nvPr>
            <p:ph idx="1" type="body"/>
          </p:nvPr>
        </p:nvSpPr>
        <p:spPr>
          <a:xfrm>
            <a:off x="3392782" y="1143000"/>
            <a:ext cx="5294100" cy="3486300"/>
          </a:xfrm>
          <a:prstGeom prst="rect">
            <a:avLst/>
          </a:prstGeom>
          <a:noFill/>
          <a:ln>
            <a:noFill/>
          </a:ln>
        </p:spPr>
        <p:txBody>
          <a:bodyPr anchorCtr="0" anchor="t" bIns="45700" lIns="91425" spcFirstLastPara="1" rIns="91425" wrap="square" tIns="45700">
            <a:noAutofit/>
          </a:bodyPr>
          <a:lstStyle>
            <a:lvl1pPr indent="-381000" lvl="0" marL="457200" rtl="0" algn="l">
              <a:lnSpc>
                <a:spcPct val="95000"/>
              </a:lnSpc>
              <a:spcBef>
                <a:spcPts val="1200"/>
              </a:spcBef>
              <a:spcAft>
                <a:spcPts val="0"/>
              </a:spcAft>
              <a:buSzPts val="2400"/>
              <a:buChar char="•"/>
              <a:defRPr sz="2400"/>
            </a:lvl1pPr>
            <a:lvl2pPr indent="-368300" lvl="1" marL="914400" rtl="0" algn="l">
              <a:lnSpc>
                <a:spcPct val="95000"/>
              </a:lnSpc>
              <a:spcBef>
                <a:spcPts val="600"/>
              </a:spcBef>
              <a:spcAft>
                <a:spcPts val="0"/>
              </a:spcAft>
              <a:buSzPts val="2200"/>
              <a:buChar char="─"/>
              <a:defRPr sz="2200"/>
            </a:lvl2pPr>
            <a:lvl3pPr indent="-355600" lvl="2" marL="1371600" rtl="0" algn="l">
              <a:lnSpc>
                <a:spcPct val="95000"/>
              </a:lnSpc>
              <a:spcBef>
                <a:spcPts val="600"/>
              </a:spcBef>
              <a:spcAft>
                <a:spcPts val="0"/>
              </a:spcAft>
              <a:buSzPts val="2000"/>
              <a:buChar char="▪"/>
              <a:defRPr sz="2000"/>
            </a:lvl3pPr>
            <a:lvl4pPr indent="-342900" lvl="3" marL="1828800" rtl="0" algn="l">
              <a:lnSpc>
                <a:spcPct val="95000"/>
              </a:lnSpc>
              <a:spcBef>
                <a:spcPts val="600"/>
              </a:spcBef>
              <a:spcAft>
                <a:spcPts val="0"/>
              </a:spcAft>
              <a:buSzPts val="1800"/>
              <a:buChar char="o"/>
              <a:defRPr sz="1800"/>
            </a:lvl4pPr>
            <a:lvl5pPr indent="-342900" lvl="4" marL="2286000" rtl="0" algn="l">
              <a:lnSpc>
                <a:spcPct val="95000"/>
              </a:lnSpc>
              <a:spcBef>
                <a:spcPts val="600"/>
              </a:spcBef>
              <a:spcAft>
                <a:spcPts val="0"/>
              </a:spcAft>
              <a:buSzPts val="1800"/>
              <a:buChar char="•"/>
              <a:defRPr sz="1800"/>
            </a:lvl5pPr>
            <a:lvl6pPr indent="-355600" lvl="5" marL="2743200" rtl="0" algn="l">
              <a:spcBef>
                <a:spcPts val="400"/>
              </a:spcBef>
              <a:spcAft>
                <a:spcPts val="0"/>
              </a:spcAft>
              <a:buSzPts val="2000"/>
              <a:buChar char="•"/>
              <a:defRPr sz="2000"/>
            </a:lvl6pPr>
            <a:lvl7pPr indent="-355600" lvl="6" marL="3200400" rtl="0" algn="l">
              <a:spcBef>
                <a:spcPts val="400"/>
              </a:spcBef>
              <a:spcAft>
                <a:spcPts val="0"/>
              </a:spcAft>
              <a:buSzPts val="2000"/>
              <a:buChar char="•"/>
              <a:defRPr sz="2000"/>
            </a:lvl7pPr>
            <a:lvl8pPr indent="-355600" lvl="7" marL="3657600" rtl="0" algn="l">
              <a:spcBef>
                <a:spcPts val="400"/>
              </a:spcBef>
              <a:spcAft>
                <a:spcPts val="0"/>
              </a:spcAft>
              <a:buSzPts val="2000"/>
              <a:buChar char="•"/>
              <a:defRPr sz="2000"/>
            </a:lvl8pPr>
            <a:lvl9pPr indent="-355600" lvl="8" marL="4114800" rtl="0" algn="l">
              <a:spcBef>
                <a:spcPts val="400"/>
              </a:spcBef>
              <a:spcAft>
                <a:spcPts val="0"/>
              </a:spcAft>
              <a:buSzPts val="2000"/>
              <a:buChar char="•"/>
              <a:defRPr sz="2000"/>
            </a:lvl9pPr>
          </a:lstStyle>
          <a:p/>
        </p:txBody>
      </p:sp>
      <p:sp>
        <p:nvSpPr>
          <p:cNvPr id="108" name="Google Shape;108;p23"/>
          <p:cNvSpPr txBox="1"/>
          <p:nvPr>
            <p:ph idx="2" type="body"/>
          </p:nvPr>
        </p:nvSpPr>
        <p:spPr>
          <a:xfrm>
            <a:off x="443917" y="1143000"/>
            <a:ext cx="2673600" cy="3486300"/>
          </a:xfrm>
          <a:prstGeom prst="rect">
            <a:avLst/>
          </a:prstGeom>
          <a:noFill/>
          <a:ln>
            <a:noFill/>
          </a:ln>
        </p:spPr>
        <p:txBody>
          <a:bodyPr anchorCtr="0" anchor="t" bIns="45700" lIns="91425" spcFirstLastPara="1" rIns="91425" wrap="square" tIns="45700">
            <a:noAutofit/>
          </a:bodyPr>
          <a:lstStyle>
            <a:lvl1pPr indent="-228600" lvl="0" marL="457200" rtl="0" algn="l">
              <a:lnSpc>
                <a:spcPct val="95000"/>
              </a:lnSpc>
              <a:spcBef>
                <a:spcPts val="1200"/>
              </a:spcBef>
              <a:spcAft>
                <a:spcPts val="0"/>
              </a:spcAft>
              <a:buSzPts val="2000"/>
              <a:buNone/>
              <a:defRPr sz="2000">
                <a:solidFill>
                  <a:schemeClr val="dk2"/>
                </a:solidFill>
              </a:defRPr>
            </a:lvl1pPr>
            <a:lvl2pPr indent="-228600" lvl="1" marL="914400" rtl="0" algn="l">
              <a:lnSpc>
                <a:spcPct val="95000"/>
              </a:lnSpc>
              <a:spcBef>
                <a:spcPts val="600"/>
              </a:spcBef>
              <a:spcAft>
                <a:spcPts val="0"/>
              </a:spcAft>
              <a:buSzPts val="1200"/>
              <a:buNone/>
              <a:defRPr sz="1200"/>
            </a:lvl2pPr>
            <a:lvl3pPr indent="-228600" lvl="2" marL="1371600" rtl="0" algn="l">
              <a:lnSpc>
                <a:spcPct val="95000"/>
              </a:lnSpc>
              <a:spcBef>
                <a:spcPts val="600"/>
              </a:spcBef>
              <a:spcAft>
                <a:spcPts val="0"/>
              </a:spcAft>
              <a:buSzPts val="1000"/>
              <a:buNone/>
              <a:defRPr sz="1000"/>
            </a:lvl3pPr>
            <a:lvl4pPr indent="-228600" lvl="3" marL="1828800" rtl="0" algn="l">
              <a:lnSpc>
                <a:spcPct val="95000"/>
              </a:lnSpc>
              <a:spcBef>
                <a:spcPts val="600"/>
              </a:spcBef>
              <a:spcAft>
                <a:spcPts val="0"/>
              </a:spcAft>
              <a:buSzPts val="900"/>
              <a:buNone/>
              <a:defRPr sz="900"/>
            </a:lvl4pPr>
            <a:lvl5pPr indent="-228600" lvl="4" marL="2286000" rtl="0" algn="l">
              <a:lnSpc>
                <a:spcPct val="95000"/>
              </a:lnSpc>
              <a:spcBef>
                <a:spcPts val="600"/>
              </a:spcBef>
              <a:spcAft>
                <a:spcPts val="0"/>
              </a:spcAft>
              <a:buSzPts val="900"/>
              <a:buNone/>
              <a:defRPr sz="900"/>
            </a:lvl5pPr>
            <a:lvl6pPr indent="-228600" lvl="5" marL="2743200" rtl="0" algn="l">
              <a:spcBef>
                <a:spcPts val="180"/>
              </a:spcBef>
              <a:spcAft>
                <a:spcPts val="0"/>
              </a:spcAft>
              <a:buSzPts val="900"/>
              <a:buNone/>
              <a:defRPr sz="900"/>
            </a:lvl6pPr>
            <a:lvl7pPr indent="-228600" lvl="6" marL="3200400" rtl="0" algn="l">
              <a:spcBef>
                <a:spcPts val="180"/>
              </a:spcBef>
              <a:spcAft>
                <a:spcPts val="0"/>
              </a:spcAft>
              <a:buSzPts val="900"/>
              <a:buNone/>
              <a:defRPr sz="900"/>
            </a:lvl7pPr>
            <a:lvl8pPr indent="-228600" lvl="7" marL="3657600" rtl="0" algn="l">
              <a:spcBef>
                <a:spcPts val="180"/>
              </a:spcBef>
              <a:spcAft>
                <a:spcPts val="0"/>
              </a:spcAft>
              <a:buSzPts val="900"/>
              <a:buNone/>
              <a:defRPr sz="900"/>
            </a:lvl8pPr>
            <a:lvl9pPr indent="-228600" lvl="8" marL="4114800" rtl="0" algn="l">
              <a:spcBef>
                <a:spcPts val="180"/>
              </a:spcBef>
              <a:spcAft>
                <a:spcPts val="0"/>
              </a:spcAft>
              <a:buSzPts val="900"/>
              <a:buNone/>
              <a:defRPr sz="900"/>
            </a:lvl9pPr>
          </a:lstStyle>
          <a:p/>
        </p:txBody>
      </p:sp>
      <p:sp>
        <p:nvSpPr>
          <p:cNvPr id="109" name="Google Shape;109;p23"/>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cxnSp>
        <p:nvCxnSpPr>
          <p:cNvPr id="110" name="Google Shape;110;p23"/>
          <p:cNvCxnSpPr/>
          <p:nvPr/>
        </p:nvCxnSpPr>
        <p:spPr>
          <a:xfrm rot="5400000">
            <a:off x="1835404" y="2685895"/>
            <a:ext cx="2857500" cy="1500"/>
          </a:xfrm>
          <a:prstGeom prst="straightConnector1">
            <a:avLst/>
          </a:prstGeom>
          <a:noFill/>
          <a:ln cap="flat" cmpd="sng" w="15875">
            <a:solidFill>
              <a:srgbClr val="B5B5B5"/>
            </a:solidFill>
            <a:prstDash val="solid"/>
            <a:round/>
            <a:headEnd len="sm" w="sm" type="none"/>
            <a:tailEnd len="sm" w="sm" type="none"/>
          </a:ln>
        </p:spPr>
      </p:cxnSp>
      <p:sp>
        <p:nvSpPr>
          <p:cNvPr id="111" name="Google Shape;111;p23"/>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aption">
  <p:cSld name="PhotoCaption">
    <p:spTree>
      <p:nvGrpSpPr>
        <p:cNvPr id="112" name="Shape 112"/>
        <p:cNvGrpSpPr/>
        <p:nvPr/>
      </p:nvGrpSpPr>
      <p:grpSpPr>
        <a:xfrm>
          <a:off x="0" y="0"/>
          <a:ext cx="0" cy="0"/>
          <a:chOff x="0" y="0"/>
          <a:chExt cx="0" cy="0"/>
        </a:xfrm>
      </p:grpSpPr>
      <p:sp>
        <p:nvSpPr>
          <p:cNvPr id="113" name="Google Shape;113;p24"/>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24"/>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115" name="Google Shape;115;p24"/>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24"/>
          <p:cNvSpPr/>
          <p:nvPr>
            <p:ph idx="2" type="pic"/>
          </p:nvPr>
        </p:nvSpPr>
        <p:spPr>
          <a:xfrm>
            <a:off x="457200" y="1143000"/>
            <a:ext cx="5867400" cy="3486300"/>
          </a:xfrm>
          <a:prstGeom prst="rect">
            <a:avLst/>
          </a:prstGeom>
          <a:noFill/>
          <a:ln>
            <a:noFill/>
          </a:ln>
        </p:spPr>
        <p:txBody>
          <a:bodyPr anchorCtr="0" anchor="t" bIns="45700" lIns="91425" spcFirstLastPara="1" rIns="91425" wrap="square" tIns="45700">
            <a:noAutofit/>
          </a:bodyPr>
          <a:lstStyle>
            <a:lvl1pPr lvl="0" marR="0" rtl="0" algn="l">
              <a:lnSpc>
                <a:spcPct val="95000"/>
              </a:lnSpc>
              <a:spcBef>
                <a:spcPts val="1200"/>
              </a:spcBef>
              <a:spcAft>
                <a:spcPts val="0"/>
              </a:spcAft>
              <a:buClr>
                <a:schemeClr val="lt2"/>
              </a:buClr>
              <a:buSzPts val="2400"/>
              <a:buFont typeface="Arial"/>
              <a:buChar char="•"/>
              <a:defRPr b="0" i="0" sz="2400" u="none" cap="none" strike="noStrike">
                <a:solidFill>
                  <a:schemeClr val="dk1"/>
                </a:solidFill>
                <a:latin typeface="Verdana"/>
                <a:ea typeface="Verdana"/>
                <a:cs typeface="Verdana"/>
                <a:sym typeface="Verdana"/>
              </a:defRPr>
            </a:lvl1pPr>
            <a:lvl2pPr lvl="1" marR="0" rtl="0" algn="l">
              <a:lnSpc>
                <a:spcPct val="95000"/>
              </a:lnSpc>
              <a:spcBef>
                <a:spcPts val="600"/>
              </a:spcBef>
              <a:spcAft>
                <a:spcPts val="0"/>
              </a:spcAft>
              <a:buClr>
                <a:schemeClr val="lt2"/>
              </a:buClr>
              <a:buSzPts val="2000"/>
              <a:buFont typeface="Verdana"/>
              <a:buChar char="─"/>
              <a:defRPr b="0" i="0" sz="2000" u="none" cap="none" strike="noStrike">
                <a:solidFill>
                  <a:schemeClr val="dk1"/>
                </a:solidFill>
                <a:latin typeface="Verdana"/>
                <a:ea typeface="Verdana"/>
                <a:cs typeface="Verdana"/>
                <a:sym typeface="Verdana"/>
              </a:defRPr>
            </a:lvl2pPr>
            <a:lvl3pPr lvl="2" marR="0" rtl="0" algn="l">
              <a:lnSpc>
                <a:spcPct val="95000"/>
              </a:lnSpc>
              <a:spcBef>
                <a:spcPts val="600"/>
              </a:spcBef>
              <a:spcAft>
                <a:spcPts val="0"/>
              </a:spcAft>
              <a:buClr>
                <a:schemeClr val="lt2"/>
              </a:buClr>
              <a:buSzPts val="1800"/>
              <a:buFont typeface="Noto Sans Symbols"/>
              <a:buChar char="▪"/>
              <a:defRPr b="0" i="0" sz="1800" u="none" cap="none" strike="noStrike">
                <a:solidFill>
                  <a:schemeClr val="dk1"/>
                </a:solidFill>
                <a:latin typeface="Verdana"/>
                <a:ea typeface="Verdana"/>
                <a:cs typeface="Verdana"/>
                <a:sym typeface="Verdana"/>
              </a:defRPr>
            </a:lvl3pPr>
            <a:lvl4pPr lvl="3" marR="0" rtl="0" algn="l">
              <a:lnSpc>
                <a:spcPct val="95000"/>
              </a:lnSpc>
              <a:spcBef>
                <a:spcPts val="600"/>
              </a:spcBef>
              <a:spcAft>
                <a:spcPts val="0"/>
              </a:spcAft>
              <a:buClr>
                <a:schemeClr val="lt2"/>
              </a:buClr>
              <a:buSzPts val="1600"/>
              <a:buFont typeface="Courier New"/>
              <a:buChar char="o"/>
              <a:defRPr b="0" i="0" sz="1600" u="none" cap="none" strike="noStrike">
                <a:solidFill>
                  <a:schemeClr val="dk1"/>
                </a:solidFill>
                <a:latin typeface="Verdana"/>
                <a:ea typeface="Verdana"/>
                <a:cs typeface="Verdana"/>
                <a:sym typeface="Verdana"/>
              </a:defRPr>
            </a:lvl4pPr>
            <a:lvl5pPr lvl="4" marR="0" rtl="0" algn="l">
              <a:lnSpc>
                <a:spcPct val="95000"/>
              </a:lnSpc>
              <a:spcBef>
                <a:spcPts val="600"/>
              </a:spcBef>
              <a:spcAft>
                <a:spcPts val="0"/>
              </a:spcAft>
              <a:buClr>
                <a:schemeClr val="lt2"/>
              </a:buClr>
              <a:buSzPts val="1600"/>
              <a:buFont typeface="Arial"/>
              <a:buChar char="•"/>
              <a:defRPr b="0" i="0" sz="1600" u="none" cap="none" strike="noStrike">
                <a:solidFill>
                  <a:schemeClr val="dk1"/>
                </a:solidFill>
                <a:latin typeface="Verdana"/>
                <a:ea typeface="Verdana"/>
                <a:cs typeface="Verdana"/>
                <a:sym typeface="Verdana"/>
              </a:defRPr>
            </a:lvl5pPr>
            <a:lvl6pPr lvl="5"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6pPr>
            <a:lvl7pPr lvl="6"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7pPr>
            <a:lvl8pPr lvl="7"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8pPr>
            <a:lvl9pPr lvl="8"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9pPr>
          </a:lstStyle>
          <a:p/>
        </p:txBody>
      </p:sp>
      <p:sp>
        <p:nvSpPr>
          <p:cNvPr id="117" name="Google Shape;117;p24"/>
          <p:cNvSpPr txBox="1"/>
          <p:nvPr>
            <p:ph idx="1" type="body"/>
          </p:nvPr>
        </p:nvSpPr>
        <p:spPr>
          <a:xfrm>
            <a:off x="6553200" y="1143000"/>
            <a:ext cx="2133600" cy="3486300"/>
          </a:xfrm>
          <a:prstGeom prst="rect">
            <a:avLst/>
          </a:prstGeom>
          <a:noFill/>
          <a:ln>
            <a:noFill/>
          </a:ln>
        </p:spPr>
        <p:txBody>
          <a:bodyPr anchorCtr="0" anchor="t" bIns="45700" lIns="91425" spcFirstLastPara="1" rIns="91425" wrap="square" tIns="45700">
            <a:noAutofit/>
          </a:bodyPr>
          <a:lstStyle>
            <a:lvl1pPr indent="-228600" lvl="0" marL="457200" rtl="0" algn="l">
              <a:lnSpc>
                <a:spcPct val="95000"/>
              </a:lnSpc>
              <a:spcBef>
                <a:spcPts val="1200"/>
              </a:spcBef>
              <a:spcAft>
                <a:spcPts val="0"/>
              </a:spcAft>
              <a:buSzPts val="2000"/>
              <a:buFont typeface="Verdana"/>
              <a:buNone/>
              <a:defRPr sz="2000"/>
            </a:lvl1pPr>
            <a:lvl2pPr indent="-342900" lvl="1" marL="914400" rtl="0" algn="l">
              <a:lnSpc>
                <a:spcPct val="95000"/>
              </a:lnSpc>
              <a:spcBef>
                <a:spcPts val="600"/>
              </a:spcBef>
              <a:spcAft>
                <a:spcPts val="0"/>
              </a:spcAft>
              <a:buSzPts val="1800"/>
              <a:buChar char="─"/>
              <a:defRPr sz="1800"/>
            </a:lvl2pPr>
            <a:lvl3pPr indent="-330200" lvl="2" marL="1371600" rtl="0" algn="l">
              <a:lnSpc>
                <a:spcPct val="95000"/>
              </a:lnSpc>
              <a:spcBef>
                <a:spcPts val="600"/>
              </a:spcBef>
              <a:spcAft>
                <a:spcPts val="0"/>
              </a:spcAft>
              <a:buSzPts val="1600"/>
              <a:buChar char="▪"/>
              <a:defRPr sz="1600"/>
            </a:lvl3pPr>
            <a:lvl4pPr indent="-317500" lvl="3" marL="1828800" rtl="0" algn="l">
              <a:lnSpc>
                <a:spcPct val="95000"/>
              </a:lnSpc>
              <a:spcBef>
                <a:spcPts val="600"/>
              </a:spcBef>
              <a:spcAft>
                <a:spcPts val="0"/>
              </a:spcAft>
              <a:buSzPts val="1400"/>
              <a:buChar char="o"/>
              <a:defRPr sz="1400"/>
            </a:lvl4pPr>
            <a:lvl5pPr indent="-317500" lvl="4" marL="2286000" rtl="0" algn="l">
              <a:lnSpc>
                <a:spcPct val="95000"/>
              </a:lnSpc>
              <a:spcBef>
                <a:spcPts val="600"/>
              </a:spcBef>
              <a:spcAft>
                <a:spcPts val="0"/>
              </a:spcAft>
              <a:buSzPts val="1400"/>
              <a:buChar char="•"/>
              <a:defRPr sz="1400"/>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262626"/>
              </a:buClr>
              <a:buSzPts val="3200"/>
              <a:buFont typeface="Verdana"/>
              <a:buNone/>
              <a:defRPr b="1" i="0" sz="3200" u="none" cap="none" strike="noStrike">
                <a:solidFill>
                  <a:srgbClr val="262626"/>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2" name="Google Shape;52;p13"/>
          <p:cNvSpPr txBox="1"/>
          <p:nvPr>
            <p:ph idx="1" type="body"/>
          </p:nvPr>
        </p:nvSpPr>
        <p:spPr>
          <a:xfrm>
            <a:off x="457200" y="1143000"/>
            <a:ext cx="8229600" cy="34863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5000"/>
              </a:lnSpc>
              <a:spcBef>
                <a:spcPts val="1200"/>
              </a:spcBef>
              <a:spcAft>
                <a:spcPts val="0"/>
              </a:spcAft>
              <a:buClr>
                <a:schemeClr val="lt2"/>
              </a:buClr>
              <a:buSzPts val="2400"/>
              <a:buFont typeface="Arial"/>
              <a:buChar char="•"/>
              <a:defRPr b="0" i="0" sz="2400" u="none" cap="none" strike="noStrike">
                <a:solidFill>
                  <a:schemeClr val="dk1"/>
                </a:solidFill>
                <a:latin typeface="Verdana"/>
                <a:ea typeface="Verdana"/>
                <a:cs typeface="Verdana"/>
                <a:sym typeface="Verdana"/>
              </a:defRPr>
            </a:lvl1pPr>
            <a:lvl2pPr indent="-355600" lvl="1" marL="914400" marR="0" rtl="0" algn="l">
              <a:lnSpc>
                <a:spcPct val="95000"/>
              </a:lnSpc>
              <a:spcBef>
                <a:spcPts val="600"/>
              </a:spcBef>
              <a:spcAft>
                <a:spcPts val="0"/>
              </a:spcAft>
              <a:buClr>
                <a:schemeClr val="lt2"/>
              </a:buClr>
              <a:buSzPts val="2000"/>
              <a:buFont typeface="Verdana"/>
              <a:buChar char="─"/>
              <a:defRPr b="0" i="0" sz="2000" u="none" cap="none" strike="noStrike">
                <a:solidFill>
                  <a:schemeClr val="dk1"/>
                </a:solidFill>
                <a:latin typeface="Verdana"/>
                <a:ea typeface="Verdana"/>
                <a:cs typeface="Verdana"/>
                <a:sym typeface="Verdana"/>
              </a:defRPr>
            </a:lvl2pPr>
            <a:lvl3pPr indent="-342900" lvl="2" marL="1371600" marR="0" rtl="0" algn="l">
              <a:lnSpc>
                <a:spcPct val="95000"/>
              </a:lnSpc>
              <a:spcBef>
                <a:spcPts val="600"/>
              </a:spcBef>
              <a:spcAft>
                <a:spcPts val="0"/>
              </a:spcAft>
              <a:buClr>
                <a:schemeClr val="lt2"/>
              </a:buClr>
              <a:buSzPts val="1800"/>
              <a:buFont typeface="Noto Sans Symbols"/>
              <a:buChar char="▪"/>
              <a:defRPr b="0" i="0" sz="1800" u="none" cap="none" strike="noStrike">
                <a:solidFill>
                  <a:schemeClr val="dk1"/>
                </a:solidFill>
                <a:latin typeface="Verdana"/>
                <a:ea typeface="Verdana"/>
                <a:cs typeface="Verdana"/>
                <a:sym typeface="Verdana"/>
              </a:defRPr>
            </a:lvl3pPr>
            <a:lvl4pPr indent="-330200" lvl="3" marL="1828800" marR="0" rtl="0" algn="l">
              <a:lnSpc>
                <a:spcPct val="95000"/>
              </a:lnSpc>
              <a:spcBef>
                <a:spcPts val="600"/>
              </a:spcBef>
              <a:spcAft>
                <a:spcPts val="0"/>
              </a:spcAft>
              <a:buClr>
                <a:schemeClr val="lt2"/>
              </a:buClr>
              <a:buSzPts val="1600"/>
              <a:buFont typeface="Courier New"/>
              <a:buChar char="o"/>
              <a:defRPr b="0" i="0" sz="1600" u="none" cap="none" strike="noStrike">
                <a:solidFill>
                  <a:schemeClr val="dk1"/>
                </a:solidFill>
                <a:latin typeface="Verdana"/>
                <a:ea typeface="Verdana"/>
                <a:cs typeface="Verdana"/>
                <a:sym typeface="Verdana"/>
              </a:defRPr>
            </a:lvl4pPr>
            <a:lvl5pPr indent="-330200" lvl="4" marL="2286000" marR="0" rtl="0" algn="l">
              <a:lnSpc>
                <a:spcPct val="95000"/>
              </a:lnSpc>
              <a:spcBef>
                <a:spcPts val="600"/>
              </a:spcBef>
              <a:spcAft>
                <a:spcPts val="0"/>
              </a:spcAft>
              <a:buClr>
                <a:schemeClr val="lt2"/>
              </a:buClr>
              <a:buSzPts val="1600"/>
              <a:buFont typeface="Arial"/>
              <a:buChar char="•"/>
              <a:defRPr b="0" i="0" sz="1600" u="none" cap="none" strike="noStrike">
                <a:solidFill>
                  <a:schemeClr val="dk1"/>
                </a:solidFill>
                <a:latin typeface="Verdana"/>
                <a:ea typeface="Verdana"/>
                <a:cs typeface="Verdana"/>
                <a:sym typeface="Verdana"/>
              </a:defRPr>
            </a:lvl5pPr>
            <a:lvl6pPr indent="-330200" lvl="5" marL="27432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6pPr>
            <a:lvl7pPr indent="-330200" lvl="6" marL="32004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7pPr>
            <a:lvl8pPr indent="-330200" lvl="7" marL="36576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8pPr>
            <a:lvl9pPr indent="-330200" lvl="8" marL="41148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9pPr>
          </a:lstStyle>
          <a:p/>
        </p:txBody>
      </p:sp>
      <p:sp>
        <p:nvSpPr>
          <p:cNvPr id="53" name="Google Shape;53;p13"/>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262626"/>
                </a:solidFill>
                <a:latin typeface="Verdana"/>
                <a:ea typeface="Verdana"/>
                <a:cs typeface="Verdana"/>
                <a:sym typeface="Verdana"/>
              </a:defRPr>
            </a:lvl1pPr>
            <a:lvl2pPr indent="0" lvl="1" marL="0" marR="0" rtl="0" algn="l">
              <a:spcBef>
                <a:spcPts val="0"/>
              </a:spcBef>
              <a:buNone/>
              <a:defRPr b="0" i="0" sz="1200" u="none" cap="none" strike="noStrike">
                <a:solidFill>
                  <a:srgbClr val="262626"/>
                </a:solidFill>
                <a:latin typeface="Verdana"/>
                <a:ea typeface="Verdana"/>
                <a:cs typeface="Verdana"/>
                <a:sym typeface="Verdana"/>
              </a:defRPr>
            </a:lvl2pPr>
            <a:lvl3pPr indent="0" lvl="2" marL="0" marR="0" rtl="0" algn="l">
              <a:spcBef>
                <a:spcPts val="0"/>
              </a:spcBef>
              <a:buNone/>
              <a:defRPr b="0" i="0" sz="1200" u="none" cap="none" strike="noStrike">
                <a:solidFill>
                  <a:srgbClr val="262626"/>
                </a:solidFill>
                <a:latin typeface="Verdana"/>
                <a:ea typeface="Verdana"/>
                <a:cs typeface="Verdana"/>
                <a:sym typeface="Verdana"/>
              </a:defRPr>
            </a:lvl3pPr>
            <a:lvl4pPr indent="0" lvl="3" marL="0" marR="0" rtl="0" algn="l">
              <a:spcBef>
                <a:spcPts val="0"/>
              </a:spcBef>
              <a:buNone/>
              <a:defRPr b="0" i="0" sz="1200" u="none" cap="none" strike="noStrike">
                <a:solidFill>
                  <a:srgbClr val="262626"/>
                </a:solidFill>
                <a:latin typeface="Verdana"/>
                <a:ea typeface="Verdana"/>
                <a:cs typeface="Verdana"/>
                <a:sym typeface="Verdana"/>
              </a:defRPr>
            </a:lvl4pPr>
            <a:lvl5pPr indent="0" lvl="4" marL="0" marR="0" rtl="0" algn="l">
              <a:spcBef>
                <a:spcPts val="0"/>
              </a:spcBef>
              <a:buNone/>
              <a:defRPr b="0" i="0" sz="1200" u="none" cap="none" strike="noStrike">
                <a:solidFill>
                  <a:srgbClr val="262626"/>
                </a:solidFill>
                <a:latin typeface="Verdana"/>
                <a:ea typeface="Verdana"/>
                <a:cs typeface="Verdana"/>
                <a:sym typeface="Verdana"/>
              </a:defRPr>
            </a:lvl5pPr>
            <a:lvl6pPr indent="0" lvl="5" marL="0" marR="0" rtl="0" algn="l">
              <a:spcBef>
                <a:spcPts val="0"/>
              </a:spcBef>
              <a:buNone/>
              <a:defRPr b="0" i="0" sz="1200" u="none" cap="none" strike="noStrike">
                <a:solidFill>
                  <a:srgbClr val="262626"/>
                </a:solidFill>
                <a:latin typeface="Verdana"/>
                <a:ea typeface="Verdana"/>
                <a:cs typeface="Verdana"/>
                <a:sym typeface="Verdana"/>
              </a:defRPr>
            </a:lvl6pPr>
            <a:lvl7pPr indent="0" lvl="6" marL="0" marR="0" rtl="0" algn="l">
              <a:spcBef>
                <a:spcPts val="0"/>
              </a:spcBef>
              <a:buNone/>
              <a:defRPr b="0" i="0" sz="1200" u="none" cap="none" strike="noStrike">
                <a:solidFill>
                  <a:srgbClr val="262626"/>
                </a:solidFill>
                <a:latin typeface="Verdana"/>
                <a:ea typeface="Verdana"/>
                <a:cs typeface="Verdana"/>
                <a:sym typeface="Verdana"/>
              </a:defRPr>
            </a:lvl7pPr>
            <a:lvl8pPr indent="0" lvl="7" marL="0" marR="0" rtl="0" algn="l">
              <a:spcBef>
                <a:spcPts val="0"/>
              </a:spcBef>
              <a:buNone/>
              <a:defRPr b="0" i="0" sz="1200" u="none" cap="none" strike="noStrike">
                <a:solidFill>
                  <a:srgbClr val="262626"/>
                </a:solidFill>
                <a:latin typeface="Verdana"/>
                <a:ea typeface="Verdana"/>
                <a:cs typeface="Verdana"/>
                <a:sym typeface="Verdana"/>
              </a:defRPr>
            </a:lvl8pPr>
            <a:lvl9pPr indent="0" lvl="8" marL="0" marR="0" rtl="0" algn="l">
              <a:spcBef>
                <a:spcPts val="0"/>
              </a:spcBef>
              <a:buNone/>
              <a:defRPr b="0" i="0" sz="1200" u="none" cap="none" strike="noStrike">
                <a:solidFill>
                  <a:srgbClr val="262626"/>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zh-CN"/>
              <a:t>‹#›</a:t>
            </a:fld>
            <a:endParaRPr/>
          </a:p>
        </p:txBody>
      </p:sp>
      <p:sp>
        <p:nvSpPr>
          <p:cNvPr id="54" name="Google Shape;54;p13"/>
          <p:cNvSpPr/>
          <p:nvPr/>
        </p:nvSpPr>
        <p:spPr>
          <a:xfrm>
            <a:off x="457200" y="926225"/>
            <a:ext cx="8686800" cy="34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55" name="Google Shape;55;p13"/>
          <p:cNvSpPr txBox="1"/>
          <p:nvPr/>
        </p:nvSpPr>
        <p:spPr>
          <a:xfrm>
            <a:off x="5486400" y="4800600"/>
            <a:ext cx="3352800" cy="276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zh-CN" sz="1800" u="none" cap="none" strike="noStrike">
                <a:solidFill>
                  <a:schemeClr val="lt2"/>
                </a:solidFill>
                <a:latin typeface="Times New Roman"/>
                <a:ea typeface="Times New Roman"/>
                <a:cs typeface="Times New Roman"/>
                <a:sym typeface="Times New Roman"/>
              </a:rPr>
              <a:t>Worcester Polytechnic Institute</a:t>
            </a:r>
            <a:endParaRPr/>
          </a:p>
        </p:txBody>
      </p:sp>
      <p:sp>
        <p:nvSpPr>
          <p:cNvPr id="56" name="Google Shape;56;p13"/>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600" u="none" cap="none" strike="noStrike">
                <a:solidFill>
                  <a:schemeClr val="dk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mailto:jyu5@wpi.edu" TargetMode="External"/><Relationship Id="rId10" Type="http://schemas.openxmlformats.org/officeDocument/2006/relationships/hyperlink" Target="mailto:kagrawal@wpi.edu" TargetMode="External"/><Relationship Id="rId13" Type="http://schemas.openxmlformats.org/officeDocument/2006/relationships/hyperlink" Target="mailto:mhuang3@wpi.edu" TargetMode="External"/><Relationship Id="rId12" Type="http://schemas.openxmlformats.org/officeDocument/2006/relationships/hyperlink" Target="mailto:sjoshi2@wpi.edu" TargetMode="External"/><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3.jpg"/><Relationship Id="rId9" Type="http://schemas.openxmlformats.org/officeDocument/2006/relationships/hyperlink" Target="mailto:vanand@wpi.edu" TargetMode="External"/><Relationship Id="rId15" Type="http://schemas.openxmlformats.org/officeDocument/2006/relationships/hyperlink" Target="mailto:gil@basistech.com" TargetMode="External"/><Relationship Id="rId14" Type="http://schemas.openxmlformats.org/officeDocument/2006/relationships/hyperlink" Target="mailto:xhe4@wpi.edu" TargetMode="External"/><Relationship Id="rId16" Type="http://schemas.openxmlformats.org/officeDocument/2006/relationships/hyperlink" Target="mailto:kfir@basistech.com" TargetMode="External"/><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26.png"/><Relationship Id="rId8"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github.com/codepie/aid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ctrTitle"/>
          </p:nvPr>
        </p:nvSpPr>
        <p:spPr>
          <a:xfrm>
            <a:off x="527462" y="1600200"/>
            <a:ext cx="6858000" cy="685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4000"/>
              <a:buFont typeface="Verdana"/>
              <a:buNone/>
            </a:pPr>
            <a:r>
              <a:rPr lang="zh-CN"/>
              <a:t>Progress Report</a:t>
            </a:r>
            <a:endParaRPr/>
          </a:p>
        </p:txBody>
      </p:sp>
      <p:sp>
        <p:nvSpPr>
          <p:cNvPr id="124" name="Google Shape;124;p25"/>
          <p:cNvSpPr txBox="1"/>
          <p:nvPr>
            <p:ph idx="1" type="subTitle"/>
          </p:nvPr>
        </p:nvSpPr>
        <p:spPr>
          <a:xfrm>
            <a:off x="533400" y="2857500"/>
            <a:ext cx="6858000" cy="12675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SzPts val="2800"/>
              <a:buNone/>
            </a:pPr>
            <a:r>
              <a:rPr lang="zh-CN"/>
              <a:t>Basis Technology</a:t>
            </a:r>
            <a:endParaRPr/>
          </a:p>
          <a:p>
            <a:pPr indent="0" lvl="0" marL="0" rtl="0" algn="l">
              <a:lnSpc>
                <a:spcPct val="95000"/>
              </a:lnSpc>
              <a:spcBef>
                <a:spcPts val="0"/>
              </a:spcBef>
              <a:spcAft>
                <a:spcPts val="0"/>
              </a:spcAft>
              <a:buSzPts val="2800"/>
              <a:buNone/>
            </a:pPr>
            <a:r>
              <a:t/>
            </a:r>
            <a:endParaRPr/>
          </a:p>
          <a:p>
            <a:pPr indent="0" lvl="0" marL="0" rtl="0" algn="l">
              <a:lnSpc>
                <a:spcPct val="100000"/>
              </a:lnSpc>
              <a:spcBef>
                <a:spcPts val="0"/>
              </a:spcBef>
              <a:spcAft>
                <a:spcPts val="0"/>
              </a:spcAft>
              <a:buClr>
                <a:schemeClr val="dk1"/>
              </a:buClr>
              <a:buSzPts val="1100"/>
              <a:buFont typeface="Arial"/>
              <a:buNone/>
            </a:pPr>
            <a:r>
              <a:rPr lang="zh-CN" sz="1400">
                <a:solidFill>
                  <a:srgbClr val="FFFFFF"/>
                </a:solidFill>
                <a:latin typeface="Calibri"/>
                <a:ea typeface="Calibri"/>
                <a:cs typeface="Calibri"/>
                <a:sym typeface="Calibri"/>
              </a:rPr>
              <a:t> </a:t>
            </a:r>
            <a:r>
              <a:rPr lang="zh-CN" sz="1600">
                <a:solidFill>
                  <a:srgbClr val="FFFFFF"/>
                </a:solidFill>
                <a:latin typeface="Calibri"/>
                <a:ea typeface="Calibri"/>
                <a:cs typeface="Calibri"/>
                <a:sym typeface="Calibri"/>
              </a:rPr>
              <a:t>Kratika Agrawal, </a:t>
            </a:r>
            <a:r>
              <a:rPr lang="zh-CN" sz="1600">
                <a:latin typeface="Calibri"/>
                <a:ea typeface="Calibri"/>
                <a:cs typeface="Calibri"/>
                <a:sym typeface="Calibri"/>
              </a:rPr>
              <a:t>Vandana Anand, </a:t>
            </a:r>
            <a:r>
              <a:rPr lang="zh-CN" sz="1600">
                <a:solidFill>
                  <a:srgbClr val="FFFFFF"/>
                </a:solidFill>
                <a:latin typeface="Calibri"/>
                <a:ea typeface="Calibri"/>
                <a:cs typeface="Calibri"/>
                <a:sym typeface="Calibri"/>
              </a:rPr>
              <a:t>Xinlu He, </a:t>
            </a:r>
            <a:r>
              <a:rPr lang="zh-CN" sz="1600">
                <a:latin typeface="Calibri"/>
                <a:ea typeface="Calibri"/>
                <a:cs typeface="Calibri"/>
                <a:sym typeface="Calibri"/>
              </a:rPr>
              <a:t>Min Huang, Soumya Joshi, </a:t>
            </a:r>
            <a:r>
              <a:rPr lang="zh-CN" sz="1600">
                <a:solidFill>
                  <a:srgbClr val="FFFFFF"/>
                </a:solidFill>
                <a:latin typeface="Calibri"/>
                <a:ea typeface="Calibri"/>
                <a:cs typeface="Calibri"/>
                <a:sym typeface="Calibri"/>
              </a:rPr>
              <a:t>Jing Yu</a:t>
            </a:r>
            <a:endParaRPr sz="3300">
              <a:solidFill>
                <a:srgbClr val="FFFFFF"/>
              </a:solidFill>
            </a:endParaRPr>
          </a:p>
          <a:p>
            <a:pPr indent="0" lvl="0" marL="0" rtl="0" algn="l">
              <a:lnSpc>
                <a:spcPct val="95000"/>
              </a:lnSpc>
              <a:spcBef>
                <a:spcPts val="0"/>
              </a:spcBef>
              <a:spcAft>
                <a:spcPts val="0"/>
              </a:spcAft>
              <a:buSzPts val="2800"/>
              <a:buNone/>
            </a:pPr>
            <a:r>
              <a:t/>
            </a:r>
            <a:endParaRPr/>
          </a:p>
        </p:txBody>
      </p:sp>
      <p:sp>
        <p:nvSpPr>
          <p:cNvPr id="125" name="Google Shape;125;p25"/>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r>
              <a:rPr lang="zh-C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nvSpPr>
        <p:spPr>
          <a:xfrm>
            <a:off x="1110100" y="1870000"/>
            <a:ext cx="6752700" cy="111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800">
                <a:solidFill>
                  <a:schemeClr val="lt1"/>
                </a:solidFill>
                <a:latin typeface="Verdana"/>
                <a:ea typeface="Verdana"/>
                <a:cs typeface="Verdana"/>
                <a:sym typeface="Verdana"/>
              </a:rPr>
              <a:t>End2End Model</a:t>
            </a:r>
            <a:endParaRPr/>
          </a:p>
        </p:txBody>
      </p:sp>
      <p:sp>
        <p:nvSpPr>
          <p:cNvPr id="200" name="Google Shape;200;p34"/>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201" name="Google Shape;201;p34"/>
          <p:cNvSpPr txBox="1"/>
          <p:nvPr>
            <p:ph idx="12" type="sldNum"/>
          </p:nvPr>
        </p:nvSpPr>
        <p:spPr>
          <a:xfrm>
            <a:off x="1" y="4790748"/>
            <a:ext cx="457200" cy="295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Workflow</a:t>
            </a:r>
            <a:endParaRPr/>
          </a:p>
        </p:txBody>
      </p:sp>
      <p:sp>
        <p:nvSpPr>
          <p:cNvPr id="207" name="Google Shape;207;p35"/>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pic>
        <p:nvPicPr>
          <p:cNvPr id="208" name="Google Shape;208;p35"/>
          <p:cNvPicPr preferRelativeResize="0"/>
          <p:nvPr/>
        </p:nvPicPr>
        <p:blipFill>
          <a:blip r:embed="rId3">
            <a:alphaModFix/>
          </a:blip>
          <a:stretch>
            <a:fillRect/>
          </a:stretch>
        </p:blipFill>
        <p:spPr>
          <a:xfrm>
            <a:off x="1717101" y="1009575"/>
            <a:ext cx="6076950" cy="3695700"/>
          </a:xfrm>
          <a:prstGeom prst="rect">
            <a:avLst/>
          </a:prstGeom>
          <a:noFill/>
          <a:ln>
            <a:noFill/>
          </a:ln>
        </p:spPr>
      </p:pic>
      <p:sp>
        <p:nvSpPr>
          <p:cNvPr id="209" name="Google Shape;209;p35"/>
          <p:cNvSpPr txBox="1"/>
          <p:nvPr/>
        </p:nvSpPr>
        <p:spPr>
          <a:xfrm>
            <a:off x="2320600" y="4169050"/>
            <a:ext cx="79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3600">
                <a:solidFill>
                  <a:srgbClr val="00FF00"/>
                </a:solidFill>
                <a:highlight>
                  <a:srgbClr val="FFFFFF"/>
                </a:highlight>
              </a:rPr>
              <a:t>✓</a:t>
            </a:r>
            <a:endParaRPr sz="3600">
              <a:solidFill>
                <a:srgbClr val="00FF00"/>
              </a:solidFill>
              <a:latin typeface="Verdana"/>
              <a:ea typeface="Verdana"/>
              <a:cs typeface="Verdana"/>
              <a:sym typeface="Verdana"/>
            </a:endParaRPr>
          </a:p>
        </p:txBody>
      </p:sp>
      <p:sp>
        <p:nvSpPr>
          <p:cNvPr id="210" name="Google Shape;210;p35"/>
          <p:cNvSpPr txBox="1"/>
          <p:nvPr/>
        </p:nvSpPr>
        <p:spPr>
          <a:xfrm>
            <a:off x="4358825" y="4169050"/>
            <a:ext cx="79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3600">
                <a:solidFill>
                  <a:srgbClr val="00FF00"/>
                </a:solidFill>
                <a:highlight>
                  <a:srgbClr val="FFFFFF"/>
                </a:highlight>
              </a:rPr>
              <a:t>✓</a:t>
            </a:r>
            <a:endParaRPr sz="3600">
              <a:solidFill>
                <a:srgbClr val="00FF00"/>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End to End Model</a:t>
            </a:r>
            <a:endParaRPr/>
          </a:p>
        </p:txBody>
      </p:sp>
      <p:sp>
        <p:nvSpPr>
          <p:cNvPr id="216" name="Google Shape;216;p36"/>
          <p:cNvSpPr txBox="1"/>
          <p:nvPr>
            <p:ph idx="1" type="body"/>
          </p:nvPr>
        </p:nvSpPr>
        <p:spPr>
          <a:xfrm>
            <a:off x="457200" y="1143000"/>
            <a:ext cx="8229600" cy="348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zh-CN" sz="1600">
                <a:latin typeface="Arial"/>
                <a:ea typeface="Arial"/>
                <a:cs typeface="Arial"/>
                <a:sym typeface="Arial"/>
              </a:rPr>
              <a:t>Done</a:t>
            </a:r>
            <a:endParaRPr b="1" sz="16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Preprocessing AIDA dataset and the BT data</a:t>
            </a:r>
            <a:endParaRPr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Training/Testing AIDA dataset as well as training other datasets (ex. Wikipedia)</a:t>
            </a:r>
            <a:endParaRPr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Comparing scores among other models</a:t>
            </a:r>
            <a:endParaRPr sz="1700">
              <a:latin typeface="Arial"/>
              <a:ea typeface="Arial"/>
              <a:cs typeface="Arial"/>
              <a:sym typeface="Arial"/>
            </a:endParaRPr>
          </a:p>
          <a:p>
            <a:pPr indent="0" lvl="0" marL="0" rtl="0" algn="l">
              <a:lnSpc>
                <a:spcPct val="100000"/>
              </a:lnSpc>
              <a:spcBef>
                <a:spcPts val="0"/>
              </a:spcBef>
              <a:spcAft>
                <a:spcPts val="0"/>
              </a:spcAft>
              <a:buNone/>
            </a:pPr>
            <a:r>
              <a:t/>
            </a:r>
            <a:endParaRPr b="1" sz="1700">
              <a:latin typeface="Arial"/>
              <a:ea typeface="Arial"/>
              <a:cs typeface="Arial"/>
              <a:sym typeface="Arial"/>
            </a:endParaRPr>
          </a:p>
          <a:p>
            <a:pPr indent="0" lvl="0" marL="0" rtl="0" algn="l">
              <a:lnSpc>
                <a:spcPct val="100000"/>
              </a:lnSpc>
              <a:spcBef>
                <a:spcPts val="0"/>
              </a:spcBef>
              <a:spcAft>
                <a:spcPts val="0"/>
              </a:spcAft>
              <a:buNone/>
            </a:pPr>
            <a:r>
              <a:rPr b="1" lang="zh-CN" sz="1700">
                <a:latin typeface="Arial"/>
                <a:ea typeface="Arial"/>
                <a:cs typeface="Arial"/>
                <a:sym typeface="Arial"/>
              </a:rPr>
              <a:t>In Progress</a:t>
            </a:r>
            <a:endParaRPr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Testing BT dataset</a:t>
            </a:r>
            <a:endParaRPr sz="1700">
              <a:latin typeface="Arial"/>
              <a:ea typeface="Arial"/>
              <a:cs typeface="Arial"/>
              <a:sym typeface="Arial"/>
            </a:endParaRPr>
          </a:p>
          <a:p>
            <a:pPr indent="0" lvl="0" marL="0" rtl="0" algn="l">
              <a:lnSpc>
                <a:spcPct val="100000"/>
              </a:lnSpc>
              <a:spcBef>
                <a:spcPts val="0"/>
              </a:spcBef>
              <a:spcAft>
                <a:spcPts val="0"/>
              </a:spcAft>
              <a:buNone/>
            </a:pPr>
            <a:r>
              <a:t/>
            </a:r>
            <a:endParaRPr sz="1700">
              <a:latin typeface="Arial"/>
              <a:ea typeface="Arial"/>
              <a:cs typeface="Arial"/>
              <a:sym typeface="Arial"/>
            </a:endParaRPr>
          </a:p>
          <a:p>
            <a:pPr indent="0" lvl="0" marL="0" rtl="0" algn="l">
              <a:lnSpc>
                <a:spcPct val="100000"/>
              </a:lnSpc>
              <a:spcBef>
                <a:spcPts val="0"/>
              </a:spcBef>
              <a:spcAft>
                <a:spcPts val="0"/>
              </a:spcAft>
              <a:buNone/>
            </a:pPr>
            <a:r>
              <a:rPr b="1" lang="zh-CN" sz="1700">
                <a:latin typeface="Arial"/>
                <a:ea typeface="Arial"/>
                <a:cs typeface="Arial"/>
                <a:sym typeface="Arial"/>
              </a:rPr>
              <a:t>Next Step</a:t>
            </a:r>
            <a:endParaRPr b="1"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Address challenges and research ways to integrate the BT dataset into the model</a:t>
            </a:r>
            <a:endParaRPr sz="1800">
              <a:latin typeface="Arial"/>
              <a:ea typeface="Arial"/>
              <a:cs typeface="Arial"/>
              <a:sym typeface="Arial"/>
            </a:endParaRPr>
          </a:p>
          <a:p>
            <a:pPr indent="0" lvl="0" marL="0" rtl="0" algn="l">
              <a:spcBef>
                <a:spcPts val="1200"/>
              </a:spcBef>
              <a:spcAft>
                <a:spcPts val="0"/>
              </a:spcAft>
              <a:buNone/>
            </a:pPr>
            <a:r>
              <a:t/>
            </a:r>
            <a:endParaRPr/>
          </a:p>
        </p:txBody>
      </p:sp>
      <p:sp>
        <p:nvSpPr>
          <p:cNvPr id="217" name="Google Shape;217;p36"/>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Training</a:t>
            </a:r>
            <a:endParaRPr/>
          </a:p>
        </p:txBody>
      </p:sp>
      <p:sp>
        <p:nvSpPr>
          <p:cNvPr id="223" name="Google Shape;223;p37"/>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224" name="Google Shape;224;p37"/>
          <p:cNvSpPr txBox="1"/>
          <p:nvPr/>
        </p:nvSpPr>
        <p:spPr>
          <a:xfrm>
            <a:off x="301625" y="932500"/>
            <a:ext cx="20718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Entity Linking Training</a:t>
            </a:r>
            <a:endParaRPr/>
          </a:p>
        </p:txBody>
      </p:sp>
      <p:sp>
        <p:nvSpPr>
          <p:cNvPr id="225" name="Google Shape;225;p37"/>
          <p:cNvSpPr txBox="1"/>
          <p:nvPr/>
        </p:nvSpPr>
        <p:spPr>
          <a:xfrm>
            <a:off x="5385350" y="932500"/>
            <a:ext cx="26835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Entity Disambiguation Training</a:t>
            </a:r>
            <a:endParaRPr/>
          </a:p>
        </p:txBody>
      </p:sp>
      <p:pic>
        <p:nvPicPr>
          <p:cNvPr id="226" name="Google Shape;226;p37"/>
          <p:cNvPicPr preferRelativeResize="0"/>
          <p:nvPr/>
        </p:nvPicPr>
        <p:blipFill>
          <a:blip r:embed="rId3">
            <a:alphaModFix/>
          </a:blip>
          <a:stretch>
            <a:fillRect/>
          </a:stretch>
        </p:blipFill>
        <p:spPr>
          <a:xfrm>
            <a:off x="297425" y="1340775"/>
            <a:ext cx="3134643" cy="3279450"/>
          </a:xfrm>
          <a:prstGeom prst="rect">
            <a:avLst/>
          </a:prstGeom>
          <a:noFill/>
          <a:ln>
            <a:noFill/>
          </a:ln>
        </p:spPr>
      </p:pic>
      <p:pic>
        <p:nvPicPr>
          <p:cNvPr id="227" name="Google Shape;227;p37"/>
          <p:cNvPicPr preferRelativeResize="0"/>
          <p:nvPr/>
        </p:nvPicPr>
        <p:blipFill>
          <a:blip r:embed="rId4">
            <a:alphaModFix/>
          </a:blip>
          <a:stretch>
            <a:fillRect/>
          </a:stretch>
        </p:blipFill>
        <p:spPr>
          <a:xfrm>
            <a:off x="5385356" y="1340775"/>
            <a:ext cx="3118026" cy="3279450"/>
          </a:xfrm>
          <a:prstGeom prst="rect">
            <a:avLst/>
          </a:prstGeom>
          <a:noFill/>
          <a:ln>
            <a:noFill/>
          </a:ln>
        </p:spPr>
      </p:pic>
      <p:sp>
        <p:nvSpPr>
          <p:cNvPr id="228" name="Google Shape;228;p37"/>
          <p:cNvSpPr txBox="1"/>
          <p:nvPr/>
        </p:nvSpPr>
        <p:spPr>
          <a:xfrm>
            <a:off x="3288850" y="2378375"/>
            <a:ext cx="19533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     Model</a:t>
            </a:r>
            <a:endParaRPr sz="2400"/>
          </a:p>
          <a:p>
            <a:pPr indent="0" lvl="0" marL="0" rtl="0" algn="ctr">
              <a:spcBef>
                <a:spcPts val="0"/>
              </a:spcBef>
              <a:spcAft>
                <a:spcPts val="0"/>
              </a:spcAft>
              <a:buNone/>
            </a:pPr>
            <a:r>
              <a:rPr lang="zh-CN" sz="2400"/>
              <a:t>Performance</a:t>
            </a:r>
            <a:endParaRPr sz="2400"/>
          </a:p>
        </p:txBody>
      </p:sp>
      <p:sp>
        <p:nvSpPr>
          <p:cNvPr id="229" name="Google Shape;229;p37"/>
          <p:cNvSpPr txBox="1"/>
          <p:nvPr/>
        </p:nvSpPr>
        <p:spPr>
          <a:xfrm>
            <a:off x="7262150" y="1640700"/>
            <a:ext cx="677100" cy="2838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7"/>
          <p:cNvSpPr txBox="1"/>
          <p:nvPr/>
        </p:nvSpPr>
        <p:spPr>
          <a:xfrm>
            <a:off x="2156750" y="1640700"/>
            <a:ext cx="677100" cy="2838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Training/Testing AIDA</a:t>
            </a:r>
            <a:endParaRPr/>
          </a:p>
        </p:txBody>
      </p:sp>
      <p:sp>
        <p:nvSpPr>
          <p:cNvPr id="236" name="Google Shape;236;p38"/>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graphicFrame>
        <p:nvGraphicFramePr>
          <p:cNvPr id="237" name="Google Shape;237;p38"/>
          <p:cNvGraphicFramePr/>
          <p:nvPr/>
        </p:nvGraphicFramePr>
        <p:xfrm>
          <a:off x="561850" y="1323125"/>
          <a:ext cx="3000000" cy="3000000"/>
        </p:xfrm>
        <a:graphic>
          <a:graphicData uri="http://schemas.openxmlformats.org/drawingml/2006/table">
            <a:tbl>
              <a:tblPr>
                <a:noFill/>
                <a:tableStyleId>{4F4F9985-A1FC-41DB-A2B9-FE73C9C95F35}</a:tableStyleId>
              </a:tblPr>
              <a:tblGrid>
                <a:gridCol w="1578025"/>
                <a:gridCol w="1317575"/>
                <a:gridCol w="1447800"/>
                <a:gridCol w="1447800"/>
                <a:gridCol w="1447800"/>
              </a:tblGrid>
              <a:tr h="381000">
                <a:tc>
                  <a:txBody>
                    <a:bodyPr/>
                    <a:lstStyle/>
                    <a:p>
                      <a:pPr indent="0" lvl="0" marL="0" rtl="0" algn="l">
                        <a:spcBef>
                          <a:spcPts val="0"/>
                        </a:spcBef>
                        <a:spcAft>
                          <a:spcPts val="0"/>
                        </a:spcAft>
                        <a:buNone/>
                      </a:pPr>
                      <a:r>
                        <a:rPr b="1" lang="zh-CN"/>
                        <a:t>Entity Disambiguation</a:t>
                      </a:r>
                      <a:endParaRPr b="1"/>
                    </a:p>
                  </a:txBody>
                  <a:tcPr marT="91425" marB="91425" marR="91425" marL="91425"/>
                </a:tc>
                <a:tc>
                  <a:txBody>
                    <a:bodyPr/>
                    <a:lstStyle/>
                    <a:p>
                      <a:pPr indent="0" lvl="0" marL="0" rtl="0" algn="l">
                        <a:spcBef>
                          <a:spcPts val="0"/>
                        </a:spcBef>
                        <a:spcAft>
                          <a:spcPts val="0"/>
                        </a:spcAft>
                        <a:buNone/>
                      </a:pPr>
                      <a:r>
                        <a:rPr b="1" lang="zh-CN"/>
                        <a:t>Train Score</a:t>
                      </a:r>
                      <a:endParaRPr b="1"/>
                    </a:p>
                  </a:txBody>
                  <a:tcPr marT="91425" marB="91425" marR="91425" marL="91425"/>
                </a:tc>
                <a:tc>
                  <a:txBody>
                    <a:bodyPr/>
                    <a:lstStyle/>
                    <a:p>
                      <a:pPr indent="0" lvl="0" marL="0" rtl="0" algn="l">
                        <a:spcBef>
                          <a:spcPts val="0"/>
                        </a:spcBef>
                        <a:spcAft>
                          <a:spcPts val="0"/>
                        </a:spcAft>
                        <a:buNone/>
                      </a:pPr>
                      <a:r>
                        <a:rPr b="1" lang="zh-CN"/>
                        <a:t>Test Score</a:t>
                      </a:r>
                      <a:endParaRPr b="1"/>
                    </a:p>
                  </a:txBody>
                  <a:tcPr marT="91425" marB="91425" marR="91425" marL="91425"/>
                </a:tc>
                <a:tc>
                  <a:txBody>
                    <a:bodyPr/>
                    <a:lstStyle/>
                    <a:p>
                      <a:pPr indent="0" lvl="0" marL="0" rtl="0" algn="l">
                        <a:spcBef>
                          <a:spcPts val="0"/>
                        </a:spcBef>
                        <a:spcAft>
                          <a:spcPts val="0"/>
                        </a:spcAft>
                        <a:buNone/>
                      </a:pPr>
                      <a:r>
                        <a:rPr b="1" lang="zh-CN"/>
                        <a:t>Test Precision</a:t>
                      </a:r>
                      <a:endParaRPr b="1"/>
                    </a:p>
                  </a:txBody>
                  <a:tcPr marT="91425" marB="91425" marR="91425" marL="91425"/>
                </a:tc>
                <a:tc>
                  <a:txBody>
                    <a:bodyPr/>
                    <a:lstStyle/>
                    <a:p>
                      <a:pPr indent="0" lvl="0" marL="0" rtl="0" algn="l">
                        <a:spcBef>
                          <a:spcPts val="0"/>
                        </a:spcBef>
                        <a:spcAft>
                          <a:spcPts val="0"/>
                        </a:spcAft>
                        <a:buNone/>
                      </a:pPr>
                      <a:r>
                        <a:rPr b="1" lang="zh-CN"/>
                        <a:t>Test Recall</a:t>
                      </a:r>
                      <a:endParaRPr b="1"/>
                    </a:p>
                  </a:txBody>
                  <a:tcPr marT="91425" marB="91425" marR="91425" marL="91425"/>
                </a:tc>
              </a:tr>
              <a:tr h="381000">
                <a:tc>
                  <a:txBody>
                    <a:bodyPr/>
                    <a:lstStyle/>
                    <a:p>
                      <a:pPr indent="0" lvl="0" marL="0" rtl="0" algn="l">
                        <a:spcBef>
                          <a:spcPts val="0"/>
                        </a:spcBef>
                        <a:spcAft>
                          <a:spcPts val="0"/>
                        </a:spcAft>
                        <a:buNone/>
                      </a:pPr>
                      <a:r>
                        <a:rPr lang="zh-CN"/>
                        <a:t>Best Scores</a:t>
                      </a:r>
                      <a:endParaRPr/>
                    </a:p>
                  </a:txBody>
                  <a:tcPr marT="91425" marB="91425" marR="91425" marL="91425"/>
                </a:tc>
                <a:tc>
                  <a:txBody>
                    <a:bodyPr/>
                    <a:lstStyle/>
                    <a:p>
                      <a:pPr indent="0" lvl="0" marL="0" rtl="0" algn="l">
                        <a:spcBef>
                          <a:spcPts val="0"/>
                        </a:spcBef>
                        <a:spcAft>
                          <a:spcPts val="0"/>
                        </a:spcAft>
                        <a:buNone/>
                      </a:pPr>
                      <a:r>
                        <a:rPr lang="zh-CN"/>
                        <a:t>92.2%</a:t>
                      </a:r>
                      <a:endParaRPr/>
                    </a:p>
                  </a:txBody>
                  <a:tcPr marT="91425" marB="91425" marR="91425" marL="91425"/>
                </a:tc>
                <a:tc>
                  <a:txBody>
                    <a:bodyPr/>
                    <a:lstStyle/>
                    <a:p>
                      <a:pPr indent="0" lvl="0" marL="0" rtl="0" algn="l">
                        <a:spcBef>
                          <a:spcPts val="0"/>
                        </a:spcBef>
                        <a:spcAft>
                          <a:spcPts val="0"/>
                        </a:spcAft>
                        <a:buNone/>
                      </a:pPr>
                      <a:r>
                        <a:rPr lang="zh-CN"/>
                        <a:t>85.7%</a:t>
                      </a:r>
                      <a:endParaRPr/>
                    </a:p>
                  </a:txBody>
                  <a:tcPr marT="91425" marB="91425" marR="91425" marL="91425"/>
                </a:tc>
                <a:tc>
                  <a:txBody>
                    <a:bodyPr/>
                    <a:lstStyle/>
                    <a:p>
                      <a:pPr indent="0" lvl="0" marL="0" rtl="0" algn="l">
                        <a:spcBef>
                          <a:spcPts val="0"/>
                        </a:spcBef>
                        <a:spcAft>
                          <a:spcPts val="0"/>
                        </a:spcAft>
                        <a:buNone/>
                      </a:pPr>
                      <a:r>
                        <a:rPr lang="zh-CN"/>
                        <a:t>88.5%</a:t>
                      </a:r>
                      <a:endParaRPr/>
                    </a:p>
                  </a:txBody>
                  <a:tcPr marT="91425" marB="91425" marR="91425" marL="91425"/>
                </a:tc>
                <a:tc>
                  <a:txBody>
                    <a:bodyPr/>
                    <a:lstStyle/>
                    <a:p>
                      <a:pPr indent="0" lvl="0" marL="0" rtl="0" algn="l">
                        <a:spcBef>
                          <a:spcPts val="0"/>
                        </a:spcBef>
                        <a:spcAft>
                          <a:spcPts val="0"/>
                        </a:spcAft>
                        <a:buNone/>
                      </a:pPr>
                      <a:r>
                        <a:rPr lang="zh-CN"/>
                        <a:t>83%</a:t>
                      </a:r>
                      <a:endParaRPr/>
                    </a:p>
                  </a:txBody>
                  <a:tcPr marT="91425" marB="91425" marR="91425" marL="91425"/>
                </a:tc>
              </a:tr>
            </a:tbl>
          </a:graphicData>
        </a:graphic>
      </p:graphicFrame>
      <p:graphicFrame>
        <p:nvGraphicFramePr>
          <p:cNvPr id="238" name="Google Shape;238;p38"/>
          <p:cNvGraphicFramePr/>
          <p:nvPr/>
        </p:nvGraphicFramePr>
        <p:xfrm>
          <a:off x="561850" y="2928125"/>
          <a:ext cx="3000000" cy="3000000"/>
        </p:xfrm>
        <a:graphic>
          <a:graphicData uri="http://schemas.openxmlformats.org/drawingml/2006/table">
            <a:tbl>
              <a:tblPr>
                <a:noFill/>
                <a:tableStyleId>{4F4F9985-A1FC-41DB-A2B9-FE73C9C95F35}</a:tableStyleId>
              </a:tblPr>
              <a:tblGrid>
                <a:gridCol w="1578025"/>
                <a:gridCol w="1317575"/>
                <a:gridCol w="1447800"/>
                <a:gridCol w="1447800"/>
                <a:gridCol w="1447800"/>
              </a:tblGrid>
              <a:tr h="381000">
                <a:tc>
                  <a:txBody>
                    <a:bodyPr/>
                    <a:lstStyle/>
                    <a:p>
                      <a:pPr indent="0" lvl="0" marL="0" rtl="0" algn="l">
                        <a:spcBef>
                          <a:spcPts val="0"/>
                        </a:spcBef>
                        <a:spcAft>
                          <a:spcPts val="0"/>
                        </a:spcAft>
                        <a:buNone/>
                      </a:pPr>
                      <a:r>
                        <a:rPr b="1" lang="zh-CN"/>
                        <a:t>Entity Linking</a:t>
                      </a:r>
                      <a:endParaRPr b="1"/>
                    </a:p>
                  </a:txBody>
                  <a:tcPr marT="91425" marB="91425" marR="91425" marL="91425"/>
                </a:tc>
                <a:tc>
                  <a:txBody>
                    <a:bodyPr/>
                    <a:lstStyle/>
                    <a:p>
                      <a:pPr indent="0" lvl="0" marL="0" rtl="0" algn="l">
                        <a:spcBef>
                          <a:spcPts val="0"/>
                        </a:spcBef>
                        <a:spcAft>
                          <a:spcPts val="0"/>
                        </a:spcAft>
                        <a:buNone/>
                      </a:pPr>
                      <a:r>
                        <a:rPr b="1" lang="zh-CN"/>
                        <a:t>Train Score</a:t>
                      </a:r>
                      <a:endParaRPr b="1"/>
                    </a:p>
                  </a:txBody>
                  <a:tcPr marT="91425" marB="91425" marR="91425" marL="91425"/>
                </a:tc>
                <a:tc>
                  <a:txBody>
                    <a:bodyPr/>
                    <a:lstStyle/>
                    <a:p>
                      <a:pPr indent="0" lvl="0" marL="0" rtl="0" algn="l">
                        <a:spcBef>
                          <a:spcPts val="0"/>
                        </a:spcBef>
                        <a:spcAft>
                          <a:spcPts val="0"/>
                        </a:spcAft>
                        <a:buNone/>
                      </a:pPr>
                      <a:r>
                        <a:rPr b="1" lang="zh-CN"/>
                        <a:t>Test Score</a:t>
                      </a:r>
                      <a:endParaRPr b="1"/>
                    </a:p>
                  </a:txBody>
                  <a:tcPr marT="91425" marB="91425" marR="91425" marL="91425"/>
                </a:tc>
                <a:tc>
                  <a:txBody>
                    <a:bodyPr/>
                    <a:lstStyle/>
                    <a:p>
                      <a:pPr indent="0" lvl="0" marL="0" rtl="0" algn="l">
                        <a:spcBef>
                          <a:spcPts val="0"/>
                        </a:spcBef>
                        <a:spcAft>
                          <a:spcPts val="0"/>
                        </a:spcAft>
                        <a:buNone/>
                      </a:pPr>
                      <a:r>
                        <a:rPr b="1" lang="zh-CN"/>
                        <a:t>Test Precision</a:t>
                      </a:r>
                      <a:endParaRPr b="1"/>
                    </a:p>
                  </a:txBody>
                  <a:tcPr marT="91425" marB="91425" marR="91425" marL="91425"/>
                </a:tc>
                <a:tc>
                  <a:txBody>
                    <a:bodyPr/>
                    <a:lstStyle/>
                    <a:p>
                      <a:pPr indent="0" lvl="0" marL="0" rtl="0" algn="l">
                        <a:spcBef>
                          <a:spcPts val="0"/>
                        </a:spcBef>
                        <a:spcAft>
                          <a:spcPts val="0"/>
                        </a:spcAft>
                        <a:buNone/>
                      </a:pPr>
                      <a:r>
                        <a:rPr b="1" lang="zh-CN"/>
                        <a:t>Test Recall</a:t>
                      </a:r>
                      <a:endParaRPr b="1"/>
                    </a:p>
                  </a:txBody>
                  <a:tcPr marT="91425" marB="91425" marR="91425" marL="91425"/>
                </a:tc>
              </a:tr>
              <a:tr h="381000">
                <a:tc>
                  <a:txBody>
                    <a:bodyPr/>
                    <a:lstStyle/>
                    <a:p>
                      <a:pPr indent="0" lvl="0" marL="0" rtl="0" algn="l">
                        <a:spcBef>
                          <a:spcPts val="0"/>
                        </a:spcBef>
                        <a:spcAft>
                          <a:spcPts val="0"/>
                        </a:spcAft>
                        <a:buNone/>
                      </a:pPr>
                      <a:r>
                        <a:rPr lang="zh-CN"/>
                        <a:t>Best Scores</a:t>
                      </a:r>
                      <a:endParaRPr/>
                    </a:p>
                  </a:txBody>
                  <a:tcPr marT="91425" marB="91425" marR="91425" marL="91425"/>
                </a:tc>
                <a:tc>
                  <a:txBody>
                    <a:bodyPr/>
                    <a:lstStyle/>
                    <a:p>
                      <a:pPr indent="0" lvl="0" marL="0" rtl="0" algn="l">
                        <a:spcBef>
                          <a:spcPts val="0"/>
                        </a:spcBef>
                        <a:spcAft>
                          <a:spcPts val="0"/>
                        </a:spcAft>
                        <a:buNone/>
                      </a:pPr>
                      <a:r>
                        <a:rPr lang="zh-CN"/>
                        <a:t>62.9%</a:t>
                      </a:r>
                      <a:endParaRPr/>
                    </a:p>
                  </a:txBody>
                  <a:tcPr marT="91425" marB="91425" marR="91425" marL="91425"/>
                </a:tc>
                <a:tc>
                  <a:txBody>
                    <a:bodyPr/>
                    <a:lstStyle/>
                    <a:p>
                      <a:pPr indent="0" lvl="0" marL="0" rtl="0" algn="l">
                        <a:spcBef>
                          <a:spcPts val="0"/>
                        </a:spcBef>
                        <a:spcAft>
                          <a:spcPts val="0"/>
                        </a:spcAft>
                        <a:buNone/>
                      </a:pPr>
                      <a:r>
                        <a:rPr lang="zh-CN"/>
                        <a:t>56.8%</a:t>
                      </a:r>
                      <a:endParaRPr/>
                    </a:p>
                  </a:txBody>
                  <a:tcPr marT="91425" marB="91425" marR="91425" marL="91425"/>
                </a:tc>
                <a:tc>
                  <a:txBody>
                    <a:bodyPr/>
                    <a:lstStyle/>
                    <a:p>
                      <a:pPr indent="0" lvl="0" marL="0" rtl="0" algn="l">
                        <a:spcBef>
                          <a:spcPts val="0"/>
                        </a:spcBef>
                        <a:spcAft>
                          <a:spcPts val="0"/>
                        </a:spcAft>
                        <a:buNone/>
                      </a:pPr>
                      <a:r>
                        <a:rPr lang="zh-CN"/>
                        <a:t>57.5%</a:t>
                      </a:r>
                      <a:endParaRPr/>
                    </a:p>
                  </a:txBody>
                  <a:tcPr marT="91425" marB="91425" marR="91425" marL="91425"/>
                </a:tc>
                <a:tc>
                  <a:txBody>
                    <a:bodyPr/>
                    <a:lstStyle/>
                    <a:p>
                      <a:pPr indent="0" lvl="0" marL="0" rtl="0" algn="l">
                        <a:spcBef>
                          <a:spcPts val="0"/>
                        </a:spcBef>
                        <a:spcAft>
                          <a:spcPts val="0"/>
                        </a:spcAft>
                        <a:buNone/>
                      </a:pPr>
                      <a:r>
                        <a:rPr lang="zh-CN"/>
                        <a:t>56.1%</a:t>
                      </a:r>
                      <a:endParaRPr/>
                    </a:p>
                  </a:txBody>
                  <a:tcPr marT="91425" marB="91425" marR="91425" marL="91425"/>
                </a:tc>
              </a:tr>
              <a:tr h="381000">
                <a:tc>
                  <a:txBody>
                    <a:bodyPr/>
                    <a:lstStyle/>
                    <a:p>
                      <a:pPr indent="0" lvl="0" marL="0" rtl="0" algn="l">
                        <a:spcBef>
                          <a:spcPts val="0"/>
                        </a:spcBef>
                        <a:spcAft>
                          <a:spcPts val="0"/>
                        </a:spcAft>
                        <a:buNone/>
                      </a:pPr>
                      <a:r>
                        <a:rPr b="1" lang="zh-CN"/>
                        <a:t>Using all Spans</a:t>
                      </a:r>
                      <a:endParaRPr b="1"/>
                    </a:p>
                    <a:p>
                      <a:pPr indent="0" lvl="0" marL="0" rtl="0" algn="l">
                        <a:spcBef>
                          <a:spcPts val="0"/>
                        </a:spcBef>
                        <a:spcAft>
                          <a:spcPts val="0"/>
                        </a:spcAft>
                        <a:buNone/>
                      </a:pPr>
                      <a:r>
                        <a:rPr lang="zh-CN"/>
                        <a:t>Best Score</a:t>
                      </a:r>
                      <a:endParaRPr/>
                    </a:p>
                  </a:txBody>
                  <a:tcPr marT="91425" marB="91425" marR="91425" marL="91425"/>
                </a:tc>
                <a:tc>
                  <a:txBody>
                    <a:bodyPr/>
                    <a:lstStyle/>
                    <a:p>
                      <a:pPr indent="0" lvl="0" marL="0" rtl="0" algn="l">
                        <a:spcBef>
                          <a:spcPts val="0"/>
                        </a:spcBef>
                        <a:spcAft>
                          <a:spcPts val="0"/>
                        </a:spcAft>
                        <a:buNone/>
                      </a:pPr>
                      <a:r>
                        <a:rPr lang="zh-CN"/>
                        <a:t>89.1%</a:t>
                      </a:r>
                      <a:endParaRPr/>
                    </a:p>
                  </a:txBody>
                  <a:tcPr marT="91425" marB="91425" marR="91425" marL="91425"/>
                </a:tc>
                <a:tc>
                  <a:txBody>
                    <a:bodyPr/>
                    <a:lstStyle/>
                    <a:p>
                      <a:pPr indent="0" lvl="0" marL="0" rtl="0" algn="l">
                        <a:spcBef>
                          <a:spcPts val="0"/>
                        </a:spcBef>
                        <a:spcAft>
                          <a:spcPts val="0"/>
                        </a:spcAft>
                        <a:buNone/>
                      </a:pPr>
                      <a:r>
                        <a:rPr lang="zh-CN"/>
                        <a:t>80.1%</a:t>
                      </a:r>
                      <a:endParaRPr/>
                    </a:p>
                  </a:txBody>
                  <a:tcPr marT="91425" marB="91425" marR="91425" marL="91425"/>
                </a:tc>
                <a:tc>
                  <a:txBody>
                    <a:bodyPr/>
                    <a:lstStyle/>
                    <a:p>
                      <a:pPr indent="0" lvl="0" marL="0" rtl="0" algn="l">
                        <a:spcBef>
                          <a:spcPts val="0"/>
                        </a:spcBef>
                        <a:spcAft>
                          <a:spcPts val="0"/>
                        </a:spcAft>
                        <a:buNone/>
                      </a:pPr>
                      <a:r>
                        <a:rPr lang="zh-CN"/>
                        <a:t>83.5%</a:t>
                      </a:r>
                      <a:endParaRPr/>
                    </a:p>
                  </a:txBody>
                  <a:tcPr marT="91425" marB="91425" marR="91425" marL="91425"/>
                </a:tc>
                <a:tc>
                  <a:txBody>
                    <a:bodyPr/>
                    <a:lstStyle/>
                    <a:p>
                      <a:pPr indent="0" lvl="0" marL="0" rtl="0" algn="l">
                        <a:spcBef>
                          <a:spcPts val="0"/>
                        </a:spcBef>
                        <a:spcAft>
                          <a:spcPts val="0"/>
                        </a:spcAft>
                        <a:buNone/>
                      </a:pPr>
                      <a:r>
                        <a:rPr lang="zh-CN"/>
                        <a:t>76.9%</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I</a:t>
            </a:r>
            <a:r>
              <a:rPr lang="zh-CN"/>
              <a:t>mplement with BT’s Data</a:t>
            </a:r>
            <a:endParaRPr/>
          </a:p>
        </p:txBody>
      </p:sp>
      <p:sp>
        <p:nvSpPr>
          <p:cNvPr id="244" name="Google Shape;244;p39"/>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245" name="Google Shape;245;p39"/>
          <p:cNvSpPr txBox="1"/>
          <p:nvPr/>
        </p:nvSpPr>
        <p:spPr>
          <a:xfrm>
            <a:off x="537875" y="1275600"/>
            <a:ext cx="8229600" cy="3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Steps:</a:t>
            </a:r>
            <a:endParaRPr>
              <a:solidFill>
                <a:schemeClr val="dk1"/>
              </a:solidFill>
            </a:endParaRPr>
          </a:p>
          <a:p>
            <a:pPr indent="-317500" lvl="0" marL="457200" rtl="0" algn="l">
              <a:spcBef>
                <a:spcPts val="0"/>
              </a:spcBef>
              <a:spcAft>
                <a:spcPts val="0"/>
              </a:spcAft>
              <a:buClr>
                <a:schemeClr val="dk1"/>
              </a:buClr>
              <a:buSzPts val="1400"/>
              <a:buChar char="●"/>
            </a:pPr>
            <a:r>
              <a:rPr lang="zh-CN">
                <a:solidFill>
                  <a:schemeClr val="dk1"/>
                </a:solidFill>
              </a:rPr>
              <a:t>transform BT’s data into input format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zh-CN">
                <a:solidFill>
                  <a:schemeClr val="dk1"/>
                </a:solidFill>
              </a:rPr>
              <a:t>choose candidates, create the universe as the wiki id of all the mentions and entity candidates, in all training and testing datasets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zh-CN">
                <a:solidFill>
                  <a:schemeClr val="dk1"/>
                </a:solidFill>
              </a:rPr>
              <a:t>use the pre-trained Word2Vec files to find the relevant embeddings for the universe (using googlenews vectors file)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zh-CN">
                <a:solidFill>
                  <a:schemeClr val="dk1"/>
                </a:solidFill>
              </a:rPr>
              <a:t>transfer the files into the tfrecords file for the model (tf.train.SequenceExample)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zh-CN">
                <a:solidFill>
                  <a:schemeClr val="dk1"/>
                </a:solidFill>
              </a:rPr>
              <a:t>use the model trained with Aida dataset to test the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 </a:t>
            </a:r>
            <a:endParaRPr>
              <a:solidFill>
                <a:schemeClr val="dk1"/>
              </a:solidFill>
            </a:endParaRPr>
          </a:p>
          <a:p>
            <a:pPr indent="0" lvl="0" marL="0" rtl="0" algn="l">
              <a:spcBef>
                <a:spcPts val="0"/>
              </a:spcBef>
              <a:spcAft>
                <a:spcPts val="0"/>
              </a:spcAft>
              <a:buNone/>
            </a:pPr>
            <a:r>
              <a:t/>
            </a:r>
            <a:endParaRPr>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sz="2600"/>
              <a:t>Implementation-Step 1:</a:t>
            </a:r>
            <a:r>
              <a:rPr lang="zh-CN" sz="2600"/>
              <a:t>BT data processing</a:t>
            </a:r>
            <a:endParaRPr sz="2600"/>
          </a:p>
        </p:txBody>
      </p:sp>
      <p:sp>
        <p:nvSpPr>
          <p:cNvPr id="251" name="Google Shape;251;p40"/>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pic>
        <p:nvPicPr>
          <p:cNvPr id="252" name="Google Shape;252;p40"/>
          <p:cNvPicPr preferRelativeResize="0"/>
          <p:nvPr/>
        </p:nvPicPr>
        <p:blipFill rotWithShape="1">
          <a:blip r:embed="rId3">
            <a:alphaModFix/>
          </a:blip>
          <a:srcRect b="11970" l="0" r="0" t="-8198"/>
          <a:stretch/>
        </p:blipFill>
        <p:spPr>
          <a:xfrm>
            <a:off x="359300" y="898000"/>
            <a:ext cx="4135524" cy="4085326"/>
          </a:xfrm>
          <a:prstGeom prst="rect">
            <a:avLst/>
          </a:prstGeom>
          <a:noFill/>
          <a:ln>
            <a:noFill/>
          </a:ln>
        </p:spPr>
      </p:pic>
      <p:pic>
        <p:nvPicPr>
          <p:cNvPr id="253" name="Google Shape;253;p40"/>
          <p:cNvPicPr preferRelativeResize="0"/>
          <p:nvPr/>
        </p:nvPicPr>
        <p:blipFill rotWithShape="1">
          <a:blip r:embed="rId4">
            <a:alphaModFix/>
          </a:blip>
          <a:srcRect b="6329" l="0" r="46893" t="23578"/>
          <a:stretch/>
        </p:blipFill>
        <p:spPr>
          <a:xfrm>
            <a:off x="4745050" y="1314050"/>
            <a:ext cx="3623775" cy="1352575"/>
          </a:xfrm>
          <a:prstGeom prst="rect">
            <a:avLst/>
          </a:prstGeom>
          <a:noFill/>
          <a:ln>
            <a:noFill/>
          </a:ln>
        </p:spPr>
      </p:pic>
      <p:sp>
        <p:nvSpPr>
          <p:cNvPr id="254" name="Google Shape;254;p40"/>
          <p:cNvSpPr txBox="1"/>
          <p:nvPr/>
        </p:nvSpPr>
        <p:spPr>
          <a:xfrm>
            <a:off x="4745050" y="2901950"/>
            <a:ext cx="4080900" cy="18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Doc start:  DOCSTART_fileName</a:t>
            </a:r>
            <a:endParaRPr/>
          </a:p>
          <a:p>
            <a:pPr indent="0" lvl="0" marL="0" rtl="0" algn="l">
              <a:spcBef>
                <a:spcPts val="0"/>
              </a:spcBef>
              <a:spcAft>
                <a:spcPts val="0"/>
              </a:spcAft>
              <a:buNone/>
            </a:pPr>
            <a:r>
              <a:rPr lang="zh-CN"/>
              <a:t>row:   word or punc</a:t>
            </a:r>
            <a:endParaRPr/>
          </a:p>
          <a:p>
            <a:pPr indent="0" lvl="0" marL="0" rtl="0" algn="l">
              <a:spcBef>
                <a:spcPts val="0"/>
              </a:spcBef>
              <a:spcAft>
                <a:spcPts val="0"/>
              </a:spcAft>
              <a:buNone/>
            </a:pPr>
            <a:r>
              <a:rPr lang="zh-CN"/>
              <a:t>mention:   start with “MMSTART_Wikiid”</a:t>
            </a:r>
            <a:endParaRPr/>
          </a:p>
          <a:p>
            <a:pPr indent="0" lvl="0" marL="0" rtl="0" algn="l">
              <a:spcBef>
                <a:spcPts val="0"/>
              </a:spcBef>
              <a:spcAft>
                <a:spcPts val="0"/>
              </a:spcAft>
              <a:buNone/>
            </a:pPr>
            <a:r>
              <a:rPr lang="zh-CN"/>
              <a:t>                  end with “MMEND”</a:t>
            </a:r>
            <a:endParaRPr/>
          </a:p>
          <a:p>
            <a:pPr indent="0" lvl="0" marL="0" rtl="0" algn="l">
              <a:spcBef>
                <a:spcPts val="0"/>
              </a:spcBef>
              <a:spcAft>
                <a:spcPts val="0"/>
              </a:spcAft>
              <a:buNone/>
            </a:pPr>
            <a:r>
              <a:rPr lang="zh-CN"/>
              <a:t>between paragraph: *NL*</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CN" sz="2600"/>
              <a:t>Implementation-Step 234</a:t>
            </a:r>
            <a:endParaRPr/>
          </a:p>
        </p:txBody>
      </p:sp>
      <p:sp>
        <p:nvSpPr>
          <p:cNvPr id="260" name="Google Shape;260;p41"/>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pic>
        <p:nvPicPr>
          <p:cNvPr id="261" name="Google Shape;261;p41"/>
          <p:cNvPicPr preferRelativeResize="0"/>
          <p:nvPr/>
        </p:nvPicPr>
        <p:blipFill rotWithShape="1">
          <a:blip r:embed="rId3">
            <a:alphaModFix/>
          </a:blip>
          <a:srcRect b="-2809" l="1286" r="31336" t="-2820"/>
          <a:stretch/>
        </p:blipFill>
        <p:spPr>
          <a:xfrm>
            <a:off x="4730200" y="1080675"/>
            <a:ext cx="4303076" cy="2215075"/>
          </a:xfrm>
          <a:prstGeom prst="rect">
            <a:avLst/>
          </a:prstGeom>
          <a:noFill/>
          <a:ln>
            <a:noFill/>
          </a:ln>
        </p:spPr>
      </p:pic>
      <p:sp>
        <p:nvSpPr>
          <p:cNvPr id="262" name="Google Shape;262;p41"/>
          <p:cNvSpPr txBox="1"/>
          <p:nvPr/>
        </p:nvSpPr>
        <p:spPr>
          <a:xfrm>
            <a:off x="5014975" y="3623625"/>
            <a:ext cx="3539400" cy="10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0B5394"/>
                </a:solidFill>
              </a:rPr>
              <a:t>Gt_misses: the ground truth entity is not in the entity candidate </a:t>
            </a:r>
            <a:endParaRPr>
              <a:solidFill>
                <a:srgbClr val="0B5394"/>
              </a:solidFill>
            </a:endParaRPr>
          </a:p>
          <a:p>
            <a:pPr indent="0" lvl="0" marL="0" rtl="0" algn="l">
              <a:spcBef>
                <a:spcPts val="0"/>
              </a:spcBef>
              <a:spcAft>
                <a:spcPts val="0"/>
              </a:spcAft>
              <a:buNone/>
            </a:pPr>
            <a:r>
              <a:rPr lang="zh-CN">
                <a:solidFill>
                  <a:srgbClr val="0B5394"/>
                </a:solidFill>
              </a:rPr>
              <a:t>Gm -&gt; check if the gold mentions are not inside the candidates span </a:t>
            </a:r>
            <a:endParaRPr>
              <a:solidFill>
                <a:srgbClr val="0B5394"/>
              </a:solidFill>
            </a:endParaRPr>
          </a:p>
          <a:p>
            <a:pPr indent="0" lvl="0" marL="0" rtl="0" algn="l">
              <a:spcBef>
                <a:spcPts val="0"/>
              </a:spcBef>
              <a:spcAft>
                <a:spcPts val="0"/>
              </a:spcAft>
              <a:buNone/>
            </a:pPr>
            <a:r>
              <a:t/>
            </a:r>
            <a:endParaRPr>
              <a:solidFill>
                <a:srgbClr val="0B5394"/>
              </a:solidFill>
            </a:endParaRPr>
          </a:p>
        </p:txBody>
      </p:sp>
      <p:sp>
        <p:nvSpPr>
          <p:cNvPr id="263" name="Google Shape;263;p41"/>
          <p:cNvSpPr txBox="1"/>
          <p:nvPr/>
        </p:nvSpPr>
        <p:spPr>
          <a:xfrm>
            <a:off x="244700" y="3623625"/>
            <a:ext cx="4185300" cy="15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problem:</a:t>
            </a:r>
            <a:endParaRPr>
              <a:solidFill>
                <a:schemeClr val="dk1"/>
              </a:solidFill>
            </a:endParaRPr>
          </a:p>
          <a:p>
            <a:pPr indent="-317500" lvl="0" marL="457200" rtl="0" algn="l">
              <a:spcBef>
                <a:spcPts val="0"/>
              </a:spcBef>
              <a:spcAft>
                <a:spcPts val="0"/>
              </a:spcAft>
              <a:buClr>
                <a:schemeClr val="dk1"/>
              </a:buClr>
              <a:buSzPts val="1400"/>
              <a:buChar char="●"/>
            </a:pPr>
            <a:r>
              <a:rPr lang="zh-CN">
                <a:solidFill>
                  <a:schemeClr val="dk1"/>
                </a:solidFill>
              </a:rPr>
              <a:t>using candidate group chosen by ourselves(probabilistic mention - entity map p(e|m),wikipedia 2014)</a:t>
            </a:r>
            <a:endParaRPr>
              <a:solidFill>
                <a:schemeClr val="dk1"/>
              </a:solidFill>
            </a:endParaRPr>
          </a:p>
          <a:p>
            <a:pPr indent="-317500" lvl="0" marL="457200" rtl="0" algn="l">
              <a:spcBef>
                <a:spcPts val="0"/>
              </a:spcBef>
              <a:spcAft>
                <a:spcPts val="0"/>
              </a:spcAft>
              <a:buClr>
                <a:schemeClr val="dk1"/>
              </a:buClr>
              <a:buSzPts val="1400"/>
              <a:buChar char="●"/>
            </a:pPr>
            <a:r>
              <a:rPr lang="zh-CN">
                <a:solidFill>
                  <a:schemeClr val="dk1"/>
                </a:solidFill>
              </a:rPr>
              <a:t>plug it into the process</a:t>
            </a:r>
            <a:endParaRPr/>
          </a:p>
        </p:txBody>
      </p:sp>
      <p:sp>
        <p:nvSpPr>
          <p:cNvPr id="264" name="Google Shape;264;p41"/>
          <p:cNvSpPr txBox="1"/>
          <p:nvPr/>
        </p:nvSpPr>
        <p:spPr>
          <a:xfrm>
            <a:off x="228600" y="950375"/>
            <a:ext cx="4185300" cy="287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zh-CN">
                <a:solidFill>
                  <a:schemeClr val="dk1"/>
                </a:solidFill>
              </a:rPr>
              <a:t>choose candidates, create the universe as the wiki id of all the mentions and entity candidates, in all training and testing datasets❌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zh-CN">
                <a:solidFill>
                  <a:schemeClr val="dk1"/>
                </a:solidFill>
              </a:rPr>
              <a:t>use the pre-trained Word2Vec files to find the relevant embeddings for the universe (using googlenews vectors file)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zh-CN">
                <a:solidFill>
                  <a:schemeClr val="dk1"/>
                </a:solidFill>
              </a:rPr>
              <a:t>transfer the files into the tfrecords file for the model (tf.train.SequenceExample)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CN" sz="2600"/>
              <a:t>Implementation-Problem</a:t>
            </a:r>
            <a:endParaRPr/>
          </a:p>
        </p:txBody>
      </p:sp>
      <p:sp>
        <p:nvSpPr>
          <p:cNvPr id="270" name="Google Shape;270;p42"/>
          <p:cNvSpPr txBox="1"/>
          <p:nvPr>
            <p:ph idx="1" type="body"/>
          </p:nvPr>
        </p:nvSpPr>
        <p:spPr>
          <a:xfrm>
            <a:off x="457200" y="1143000"/>
            <a:ext cx="3165600" cy="348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zh-CN" sz="1400">
                <a:latin typeface="Arial"/>
                <a:ea typeface="Arial"/>
                <a:cs typeface="Arial"/>
                <a:sym typeface="Arial"/>
              </a:rPr>
              <a:t>This code:</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Char char="●"/>
            </a:pPr>
            <a:r>
              <a:rPr lang="zh-CN" sz="1400">
                <a:latin typeface="Arial"/>
                <a:ea typeface="Arial"/>
                <a:cs typeface="Arial"/>
                <a:sym typeface="Arial"/>
              </a:rPr>
              <a:t>targeting the purpose of the paper for the available datasets, with wikipedia concepts</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Char char="●"/>
            </a:pPr>
            <a:r>
              <a:rPr lang="zh-CN" sz="1400">
                <a:latin typeface="Arial"/>
                <a:ea typeface="Arial"/>
                <a:cs typeface="Arial"/>
                <a:sym typeface="Arial"/>
              </a:rPr>
              <a:t>was not designed with a plug and play mentality</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zh-CN" sz="1400">
                <a:latin typeface="Arial"/>
                <a:ea typeface="Arial"/>
                <a:cs typeface="Arial"/>
                <a:sym typeface="Arial"/>
              </a:rPr>
              <a:t>data dictionary:</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Char char="●"/>
            </a:pPr>
            <a:r>
              <a:rPr lang="zh-CN" sz="1400">
                <a:latin typeface="Arial"/>
                <a:ea typeface="Arial"/>
                <a:cs typeface="Arial"/>
                <a:sym typeface="Arial"/>
              </a:rPr>
              <a:t>where to put candidate file</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Char char="●"/>
            </a:pPr>
            <a:r>
              <a:rPr lang="zh-CN" sz="1400">
                <a:latin typeface="Arial"/>
                <a:ea typeface="Arial"/>
                <a:cs typeface="Arial"/>
                <a:sym typeface="Arial"/>
              </a:rPr>
              <a:t>googlenews</a:t>
            </a:r>
            <a:endParaRPr/>
          </a:p>
        </p:txBody>
      </p:sp>
      <p:pic>
        <p:nvPicPr>
          <p:cNvPr id="271" name="Google Shape;271;p42"/>
          <p:cNvPicPr preferRelativeResize="0"/>
          <p:nvPr/>
        </p:nvPicPr>
        <p:blipFill rotWithShape="1">
          <a:blip r:embed="rId3">
            <a:alphaModFix/>
          </a:blip>
          <a:srcRect b="11707" l="-15620" r="15620" t="0"/>
          <a:stretch/>
        </p:blipFill>
        <p:spPr>
          <a:xfrm>
            <a:off x="3449575" y="967425"/>
            <a:ext cx="3101501" cy="4176075"/>
          </a:xfrm>
          <a:prstGeom prst="rect">
            <a:avLst/>
          </a:prstGeom>
          <a:noFill/>
          <a:ln>
            <a:noFill/>
          </a:ln>
        </p:spPr>
      </p:pic>
      <p:pic>
        <p:nvPicPr>
          <p:cNvPr id="272" name="Google Shape;272;p42"/>
          <p:cNvPicPr preferRelativeResize="0"/>
          <p:nvPr/>
        </p:nvPicPr>
        <p:blipFill>
          <a:blip r:embed="rId4">
            <a:alphaModFix/>
          </a:blip>
          <a:stretch>
            <a:fillRect/>
          </a:stretch>
        </p:blipFill>
        <p:spPr>
          <a:xfrm>
            <a:off x="6873125" y="1292183"/>
            <a:ext cx="1902650" cy="2559120"/>
          </a:xfrm>
          <a:prstGeom prst="rect">
            <a:avLst/>
          </a:prstGeom>
          <a:noFill/>
          <a:ln>
            <a:noFill/>
          </a:ln>
        </p:spPr>
      </p:pic>
      <p:sp>
        <p:nvSpPr>
          <p:cNvPr id="273" name="Google Shape;273;p42"/>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nvSpPr>
        <p:spPr>
          <a:xfrm>
            <a:off x="1110100" y="1870000"/>
            <a:ext cx="6752700" cy="111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800">
                <a:solidFill>
                  <a:schemeClr val="lt1"/>
                </a:solidFill>
                <a:latin typeface="Verdana"/>
                <a:ea typeface="Verdana"/>
                <a:cs typeface="Verdana"/>
                <a:sym typeface="Verdana"/>
              </a:rPr>
              <a:t>Novel Disambiguation</a:t>
            </a:r>
            <a:endParaRPr/>
          </a:p>
        </p:txBody>
      </p:sp>
      <p:sp>
        <p:nvSpPr>
          <p:cNvPr id="279" name="Google Shape;279;p43"/>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280" name="Google Shape;280;p43"/>
          <p:cNvSpPr txBox="1"/>
          <p:nvPr>
            <p:ph idx="12" type="sldNum"/>
          </p:nvPr>
        </p:nvSpPr>
        <p:spPr>
          <a:xfrm>
            <a:off x="1" y="4790748"/>
            <a:ext cx="457200" cy="295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Project Team Introduction</a:t>
            </a:r>
            <a:endParaRPr/>
          </a:p>
        </p:txBody>
      </p:sp>
      <p:pic>
        <p:nvPicPr>
          <p:cNvPr id="131" name="Google Shape;131;p26"/>
          <p:cNvPicPr preferRelativeResize="0"/>
          <p:nvPr/>
        </p:nvPicPr>
        <p:blipFill>
          <a:blip r:embed="rId3">
            <a:alphaModFix/>
          </a:blip>
          <a:stretch>
            <a:fillRect/>
          </a:stretch>
        </p:blipFill>
        <p:spPr>
          <a:xfrm>
            <a:off x="1009650" y="2247900"/>
            <a:ext cx="1028700" cy="1266825"/>
          </a:xfrm>
          <a:prstGeom prst="rect">
            <a:avLst/>
          </a:prstGeom>
          <a:noFill/>
          <a:ln>
            <a:noFill/>
          </a:ln>
        </p:spPr>
      </p:pic>
      <p:pic>
        <p:nvPicPr>
          <p:cNvPr id="132" name="Google Shape;132;p26"/>
          <p:cNvPicPr preferRelativeResize="0"/>
          <p:nvPr/>
        </p:nvPicPr>
        <p:blipFill rotWithShape="1">
          <a:blip r:embed="rId4">
            <a:alphaModFix/>
          </a:blip>
          <a:srcRect b="4961" l="0" r="0" t="0"/>
          <a:stretch/>
        </p:blipFill>
        <p:spPr>
          <a:xfrm>
            <a:off x="2205625" y="2238829"/>
            <a:ext cx="1133475" cy="1266825"/>
          </a:xfrm>
          <a:prstGeom prst="rect">
            <a:avLst/>
          </a:prstGeom>
          <a:noFill/>
          <a:ln>
            <a:noFill/>
          </a:ln>
        </p:spPr>
      </p:pic>
      <p:pic>
        <p:nvPicPr>
          <p:cNvPr id="133" name="Google Shape;133;p26"/>
          <p:cNvPicPr preferRelativeResize="0"/>
          <p:nvPr/>
        </p:nvPicPr>
        <p:blipFill>
          <a:blip r:embed="rId5">
            <a:alphaModFix/>
          </a:blip>
          <a:stretch>
            <a:fillRect/>
          </a:stretch>
        </p:blipFill>
        <p:spPr>
          <a:xfrm>
            <a:off x="3473341" y="2231000"/>
            <a:ext cx="1114425" cy="1285875"/>
          </a:xfrm>
          <a:prstGeom prst="rect">
            <a:avLst/>
          </a:prstGeom>
          <a:noFill/>
          <a:ln>
            <a:noFill/>
          </a:ln>
        </p:spPr>
      </p:pic>
      <p:pic>
        <p:nvPicPr>
          <p:cNvPr id="134" name="Google Shape;134;p26"/>
          <p:cNvPicPr preferRelativeResize="0"/>
          <p:nvPr/>
        </p:nvPicPr>
        <p:blipFill>
          <a:blip r:embed="rId6">
            <a:alphaModFix/>
          </a:blip>
          <a:stretch>
            <a:fillRect/>
          </a:stretch>
        </p:blipFill>
        <p:spPr>
          <a:xfrm>
            <a:off x="4754550" y="2262329"/>
            <a:ext cx="1114425" cy="1266825"/>
          </a:xfrm>
          <a:prstGeom prst="rect">
            <a:avLst/>
          </a:prstGeom>
          <a:noFill/>
          <a:ln>
            <a:noFill/>
          </a:ln>
        </p:spPr>
      </p:pic>
      <p:pic>
        <p:nvPicPr>
          <p:cNvPr id="135" name="Google Shape;135;p26"/>
          <p:cNvPicPr preferRelativeResize="0"/>
          <p:nvPr/>
        </p:nvPicPr>
        <p:blipFill>
          <a:blip r:embed="rId7">
            <a:alphaModFix/>
          </a:blip>
          <a:stretch>
            <a:fillRect/>
          </a:stretch>
        </p:blipFill>
        <p:spPr>
          <a:xfrm>
            <a:off x="6065862" y="2236515"/>
            <a:ext cx="1028700" cy="1266825"/>
          </a:xfrm>
          <a:prstGeom prst="rect">
            <a:avLst/>
          </a:prstGeom>
          <a:noFill/>
          <a:ln>
            <a:noFill/>
          </a:ln>
        </p:spPr>
      </p:pic>
      <p:pic>
        <p:nvPicPr>
          <p:cNvPr id="136" name="Google Shape;136;p26"/>
          <p:cNvPicPr preferRelativeResize="0"/>
          <p:nvPr/>
        </p:nvPicPr>
        <p:blipFill>
          <a:blip r:embed="rId8">
            <a:alphaModFix/>
          </a:blip>
          <a:stretch>
            <a:fillRect/>
          </a:stretch>
        </p:blipFill>
        <p:spPr>
          <a:xfrm>
            <a:off x="7233271" y="2234254"/>
            <a:ext cx="962025" cy="1285875"/>
          </a:xfrm>
          <a:prstGeom prst="rect">
            <a:avLst/>
          </a:prstGeom>
          <a:noFill/>
          <a:ln>
            <a:noFill/>
          </a:ln>
        </p:spPr>
      </p:pic>
      <p:graphicFrame>
        <p:nvGraphicFramePr>
          <p:cNvPr id="137" name="Google Shape;137;p26"/>
          <p:cNvGraphicFramePr/>
          <p:nvPr/>
        </p:nvGraphicFramePr>
        <p:xfrm>
          <a:off x="914400" y="2185800"/>
          <a:ext cx="3000000" cy="3000000"/>
        </p:xfrm>
        <a:graphic>
          <a:graphicData uri="http://schemas.openxmlformats.org/drawingml/2006/table">
            <a:tbl>
              <a:tblPr>
                <a:noFill/>
                <a:tableStyleId>{B9AED7CE-637A-4BB7-9B5A-21C403D2196B}</a:tableStyleId>
              </a:tblPr>
              <a:tblGrid>
                <a:gridCol w="1209675"/>
                <a:gridCol w="1285875"/>
                <a:gridCol w="1247775"/>
                <a:gridCol w="1314450"/>
                <a:gridCol w="1190625"/>
                <a:gridCol w="1095375"/>
              </a:tblGrid>
              <a:tr h="1382150">
                <a:tc>
                  <a:txBody>
                    <a:bodyPr/>
                    <a:lstStyle/>
                    <a:p>
                      <a:pPr indent="0" lvl="0" marL="0" rtl="0" algn="ctr">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b="1" sz="1200">
                        <a:highlight>
                          <a:srgbClr val="FFFFFF"/>
                        </a:highlight>
                        <a:latin typeface="Times New Roman"/>
                        <a:ea typeface="Times New Roman"/>
                        <a:cs typeface="Times New Roman"/>
                        <a:sym typeface="Times New Roman"/>
                      </a:endParaRPr>
                    </a:p>
                  </a:txBody>
                  <a:tcPr marT="63500" marB="63500" marR="63500" marL="63500"/>
                </a:tc>
              </a:tr>
              <a:tr h="1203350">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Vandana Anand</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u="sng">
                          <a:solidFill>
                            <a:srgbClr val="1155CC"/>
                          </a:solidFill>
                          <a:highlight>
                            <a:srgbClr val="FFFFFF"/>
                          </a:highlight>
                          <a:latin typeface="Times New Roman"/>
                          <a:ea typeface="Times New Roman"/>
                          <a:cs typeface="Times New Roman"/>
                          <a:sym typeface="Times New Roman"/>
                          <a:hlinkClick r:id="rId9">
                            <a:extLst>
                              <a:ext uri="{A12FA001-AC4F-418D-AE19-62706E023703}">
                                <ahyp:hlinkClr val="tx"/>
                              </a:ext>
                            </a:extLst>
                          </a:hlinkClick>
                        </a:rPr>
                        <a:t>vanand@wpi.edu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978-427-5212</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Kratika Agrawal</a:t>
                      </a:r>
                      <a:br>
                        <a:rPr b="1" lang="zh-CN" sz="1200">
                          <a:highlight>
                            <a:srgbClr val="FFFFFF"/>
                          </a:highlight>
                          <a:latin typeface="Times New Roman"/>
                          <a:ea typeface="Times New Roman"/>
                          <a:cs typeface="Times New Roman"/>
                          <a:sym typeface="Times New Roman"/>
                        </a:rPr>
                      </a:br>
                      <a:r>
                        <a:rPr b="1" lang="zh-CN" sz="1200" u="sng">
                          <a:solidFill>
                            <a:srgbClr val="1155CC"/>
                          </a:solidFill>
                          <a:highlight>
                            <a:srgbClr val="FFFFFF"/>
                          </a:highlight>
                          <a:latin typeface="Times New Roman"/>
                          <a:ea typeface="Times New Roman"/>
                          <a:cs typeface="Times New Roman"/>
                          <a:sym typeface="Times New Roman"/>
                          <a:hlinkClick r:id="rId10">
                            <a:extLst>
                              <a:ext uri="{A12FA001-AC4F-418D-AE19-62706E023703}">
                                <ahyp:hlinkClr val="tx"/>
                              </a:ext>
                            </a:extLst>
                          </a:hlinkClick>
                        </a:rPr>
                        <a:t>kagrawal@wpi.edu</a:t>
                      </a:r>
                      <a:br>
                        <a:rPr b="1" lang="zh-CN" sz="1200">
                          <a:highlight>
                            <a:srgbClr val="FFFFFF"/>
                          </a:highlight>
                          <a:latin typeface="Times New Roman"/>
                          <a:ea typeface="Times New Roman"/>
                          <a:cs typeface="Times New Roman"/>
                          <a:sym typeface="Times New Roman"/>
                        </a:rPr>
                      </a:br>
                      <a:r>
                        <a:rPr b="1" lang="zh-CN" sz="1200">
                          <a:highlight>
                            <a:srgbClr val="FFFFFF"/>
                          </a:highlight>
                          <a:latin typeface="Times New Roman"/>
                          <a:ea typeface="Times New Roman"/>
                          <a:cs typeface="Times New Roman"/>
                          <a:sym typeface="Times New Roman"/>
                        </a:rPr>
                        <a:t>774-701-9288</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Jing Yu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u="sng">
                          <a:solidFill>
                            <a:srgbClr val="1155CC"/>
                          </a:solidFill>
                          <a:highlight>
                            <a:srgbClr val="FFFFFF"/>
                          </a:highlight>
                          <a:latin typeface="Times New Roman"/>
                          <a:ea typeface="Times New Roman"/>
                          <a:cs typeface="Times New Roman"/>
                          <a:sym typeface="Times New Roman"/>
                          <a:hlinkClick r:id="rId11">
                            <a:extLst>
                              <a:ext uri="{A12FA001-AC4F-418D-AE19-62706E023703}">
                                <ahyp:hlinkClr val="tx"/>
                              </a:ext>
                            </a:extLst>
                          </a:hlinkClick>
                        </a:rPr>
                        <a:t>jyu5@wpi.edu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608-886-8578</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Soumya Joshi</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u="sng">
                          <a:solidFill>
                            <a:srgbClr val="1155CC"/>
                          </a:solidFill>
                          <a:highlight>
                            <a:srgbClr val="FFFFFF"/>
                          </a:highlight>
                          <a:latin typeface="Times New Roman"/>
                          <a:ea typeface="Times New Roman"/>
                          <a:cs typeface="Times New Roman"/>
                          <a:sym typeface="Times New Roman"/>
                          <a:hlinkClick r:id="rId12">
                            <a:extLst>
                              <a:ext uri="{A12FA001-AC4F-418D-AE19-62706E023703}">
                                <ahyp:hlinkClr val="tx"/>
                              </a:ext>
                            </a:extLst>
                          </a:hlinkClick>
                        </a:rPr>
                        <a:t>sjoshi2@wpi.edu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508-615-8354</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Min Huang</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u="sng">
                          <a:solidFill>
                            <a:srgbClr val="1155CC"/>
                          </a:solidFill>
                          <a:highlight>
                            <a:srgbClr val="FFFFFF"/>
                          </a:highlight>
                          <a:latin typeface="Times New Roman"/>
                          <a:ea typeface="Times New Roman"/>
                          <a:cs typeface="Times New Roman"/>
                          <a:sym typeface="Times New Roman"/>
                          <a:hlinkClick r:id="rId13">
                            <a:extLst>
                              <a:ext uri="{A12FA001-AC4F-418D-AE19-62706E023703}">
                                <ahyp:hlinkClr val="tx"/>
                              </a:ext>
                            </a:extLst>
                          </a:hlinkClick>
                        </a:rPr>
                        <a:t>mhuang3@wpi.edu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774-253-5410</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Xinlu He</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u="sng">
                          <a:solidFill>
                            <a:srgbClr val="1155CC"/>
                          </a:solidFill>
                          <a:highlight>
                            <a:srgbClr val="FFFFFF"/>
                          </a:highlight>
                          <a:latin typeface="Times New Roman"/>
                          <a:ea typeface="Times New Roman"/>
                          <a:cs typeface="Times New Roman"/>
                          <a:sym typeface="Times New Roman"/>
                          <a:hlinkClick r:id="rId14">
                            <a:extLst>
                              <a:ext uri="{A12FA001-AC4F-418D-AE19-62706E023703}">
                                <ahyp:hlinkClr val="tx"/>
                              </a:ext>
                            </a:extLst>
                          </a:hlinkClick>
                        </a:rPr>
                        <a:t>xhe4@wpi.edu</a:t>
                      </a:r>
                      <a:endParaRPr b="1"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zh-CN" sz="1200">
                          <a:highlight>
                            <a:srgbClr val="FFFFFF"/>
                          </a:highlight>
                          <a:latin typeface="Times New Roman"/>
                          <a:ea typeface="Times New Roman"/>
                          <a:cs typeface="Times New Roman"/>
                          <a:sym typeface="Times New Roman"/>
                        </a:rPr>
                        <a:t>774-253-8221</a:t>
                      </a:r>
                      <a:endParaRPr b="1" sz="1200">
                        <a:highlight>
                          <a:srgbClr val="FFFFFF"/>
                        </a:highlight>
                        <a:latin typeface="Times New Roman"/>
                        <a:ea typeface="Times New Roman"/>
                        <a:cs typeface="Times New Roman"/>
                        <a:sym typeface="Times New Roman"/>
                      </a:endParaRPr>
                    </a:p>
                  </a:txBody>
                  <a:tcPr marT="63500" marB="63500" marR="63500" marL="63500"/>
                </a:tc>
              </a:tr>
            </a:tbl>
          </a:graphicData>
        </a:graphic>
      </p:graphicFrame>
      <p:sp>
        <p:nvSpPr>
          <p:cNvPr id="138" name="Google Shape;138;p26"/>
          <p:cNvSpPr txBox="1"/>
          <p:nvPr/>
        </p:nvSpPr>
        <p:spPr>
          <a:xfrm>
            <a:off x="914400" y="882325"/>
            <a:ext cx="7293300" cy="8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a:latin typeface="Verdana"/>
                <a:ea typeface="Verdana"/>
                <a:cs typeface="Verdana"/>
                <a:sym typeface="Verdana"/>
              </a:rPr>
              <a:t>Sponsors &amp; Mentors</a:t>
            </a:r>
            <a:endParaRPr b="1">
              <a:latin typeface="Verdana"/>
              <a:ea typeface="Verdana"/>
              <a:cs typeface="Verdana"/>
              <a:sym typeface="Verdana"/>
            </a:endParaRPr>
          </a:p>
          <a:p>
            <a:pPr indent="0" lvl="0" marL="1828800" rtl="0" algn="l">
              <a:lnSpc>
                <a:spcPct val="115000"/>
              </a:lnSpc>
              <a:spcBef>
                <a:spcPts val="0"/>
              </a:spcBef>
              <a:spcAft>
                <a:spcPts val="0"/>
              </a:spcAft>
              <a:buClr>
                <a:schemeClr val="dk1"/>
              </a:buClr>
              <a:buSzPts val="1100"/>
              <a:buFont typeface="Arial"/>
              <a:buNone/>
            </a:pPr>
            <a:r>
              <a:rPr b="1" lang="zh-CN">
                <a:solidFill>
                  <a:schemeClr val="dk1"/>
                </a:solidFill>
                <a:highlight>
                  <a:srgbClr val="FFFFFF"/>
                </a:highlight>
                <a:latin typeface="Times New Roman"/>
                <a:ea typeface="Times New Roman"/>
                <a:cs typeface="Times New Roman"/>
                <a:sym typeface="Times New Roman"/>
              </a:rPr>
              <a:t>Gil Irizarry                                 Kfir Bar</a:t>
            </a:r>
            <a:endParaRPr b="1">
              <a:solidFill>
                <a:schemeClr val="dk1"/>
              </a:solidFill>
              <a:highlight>
                <a:srgbClr val="FFFFFF"/>
              </a:highlight>
              <a:latin typeface="Times New Roman"/>
              <a:ea typeface="Times New Roman"/>
              <a:cs typeface="Times New Roman"/>
              <a:sym typeface="Times New Roman"/>
            </a:endParaRPr>
          </a:p>
          <a:p>
            <a:pPr indent="0" lvl="0" marL="1828800" rtl="0" algn="l">
              <a:lnSpc>
                <a:spcPct val="115000"/>
              </a:lnSpc>
              <a:spcBef>
                <a:spcPts val="0"/>
              </a:spcBef>
              <a:spcAft>
                <a:spcPts val="0"/>
              </a:spcAft>
              <a:buClr>
                <a:schemeClr val="dk1"/>
              </a:buClr>
              <a:buSzPts val="1100"/>
              <a:buFont typeface="Arial"/>
              <a:buNone/>
            </a:pPr>
            <a:r>
              <a:rPr b="1" lang="zh-CN" sz="1200">
                <a:solidFill>
                  <a:schemeClr val="dk1"/>
                </a:solidFill>
                <a:highlight>
                  <a:srgbClr val="FFFFFF"/>
                </a:highlight>
                <a:latin typeface="Times New Roman"/>
                <a:ea typeface="Times New Roman"/>
                <a:cs typeface="Times New Roman"/>
                <a:sym typeface="Times New Roman"/>
              </a:rPr>
              <a:t>Vice President - Engineering             Chief Scientist</a:t>
            </a:r>
            <a:endParaRPr b="1" sz="1200">
              <a:solidFill>
                <a:schemeClr val="dk1"/>
              </a:solidFill>
              <a:highlight>
                <a:srgbClr val="FFFFFF"/>
              </a:highlight>
              <a:latin typeface="Times New Roman"/>
              <a:ea typeface="Times New Roman"/>
              <a:cs typeface="Times New Roman"/>
              <a:sym typeface="Times New Roman"/>
            </a:endParaRPr>
          </a:p>
          <a:p>
            <a:pPr indent="0" lvl="0" marL="1828800" rtl="0" algn="l">
              <a:lnSpc>
                <a:spcPct val="115000"/>
              </a:lnSpc>
              <a:spcBef>
                <a:spcPts val="0"/>
              </a:spcBef>
              <a:spcAft>
                <a:spcPts val="0"/>
              </a:spcAft>
              <a:buClr>
                <a:schemeClr val="dk1"/>
              </a:buClr>
              <a:buSzPts val="1100"/>
              <a:buFont typeface="Arial"/>
              <a:buNone/>
            </a:pPr>
            <a:r>
              <a:rPr b="1" lang="zh-CN" sz="1200" u="sng">
                <a:solidFill>
                  <a:srgbClr val="1155CC"/>
                </a:solidFill>
                <a:highlight>
                  <a:srgbClr val="FFFFFF"/>
                </a:highlight>
                <a:latin typeface="Times New Roman"/>
                <a:ea typeface="Times New Roman"/>
                <a:cs typeface="Times New Roman"/>
                <a:sym typeface="Times New Roman"/>
                <a:hlinkClick r:id="rId15">
                  <a:extLst>
                    <a:ext uri="{A12FA001-AC4F-418D-AE19-62706E023703}">
                      <ahyp:hlinkClr val="tx"/>
                    </a:ext>
                  </a:extLst>
                </a:hlinkClick>
              </a:rPr>
              <a:t>gil@basistech.com</a:t>
            </a:r>
            <a:r>
              <a:rPr b="1" lang="zh-CN" sz="1200">
                <a:solidFill>
                  <a:schemeClr val="dk1"/>
                </a:solidFill>
                <a:highlight>
                  <a:srgbClr val="FFFFFF"/>
                </a:highlight>
                <a:latin typeface="Times New Roman"/>
                <a:ea typeface="Times New Roman"/>
                <a:cs typeface="Times New Roman"/>
                <a:sym typeface="Times New Roman"/>
              </a:rPr>
              <a:t>                               </a:t>
            </a:r>
            <a:r>
              <a:rPr b="1" lang="zh-CN" sz="1200" u="sng">
                <a:solidFill>
                  <a:srgbClr val="1155CC"/>
                </a:solidFill>
                <a:highlight>
                  <a:srgbClr val="FFFFFF"/>
                </a:highlight>
                <a:latin typeface="Times New Roman"/>
                <a:ea typeface="Times New Roman"/>
                <a:cs typeface="Times New Roman"/>
                <a:sym typeface="Times New Roman"/>
                <a:hlinkClick r:id="rId16">
                  <a:extLst>
                    <a:ext uri="{A12FA001-AC4F-418D-AE19-62706E023703}">
                      <ahyp:hlinkClr val="tx"/>
                    </a:ext>
                  </a:extLst>
                </a:hlinkClick>
              </a:rPr>
              <a:t>kfir@basistech.com</a:t>
            </a:r>
            <a:r>
              <a:rPr b="1" lang="zh-CN" sz="1000">
                <a:solidFill>
                  <a:srgbClr val="222222"/>
                </a:solidFill>
                <a:highlight>
                  <a:srgbClr val="FFFFFF"/>
                </a:highlight>
              </a:rPr>
              <a:t> </a:t>
            </a:r>
            <a:endParaRPr>
              <a:latin typeface="Verdana"/>
              <a:ea typeface="Verdana"/>
              <a:cs typeface="Verdana"/>
              <a:sym typeface="Verdana"/>
            </a:endParaRPr>
          </a:p>
        </p:txBody>
      </p:sp>
      <p:sp>
        <p:nvSpPr>
          <p:cNvPr id="139" name="Google Shape;139;p26"/>
          <p:cNvSpPr txBox="1"/>
          <p:nvPr/>
        </p:nvSpPr>
        <p:spPr>
          <a:xfrm>
            <a:off x="3500150" y="1862658"/>
            <a:ext cx="22101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zh-CN">
                <a:solidFill>
                  <a:schemeClr val="dk1"/>
                </a:solidFill>
                <a:latin typeface="Verdana"/>
                <a:ea typeface="Verdana"/>
                <a:cs typeface="Verdana"/>
                <a:sym typeface="Verdana"/>
              </a:rPr>
              <a:t>Team Members</a:t>
            </a:r>
            <a:endParaRPr>
              <a:latin typeface="Verdana"/>
              <a:ea typeface="Verdana"/>
              <a:cs typeface="Verdana"/>
              <a:sym typeface="Verdana"/>
            </a:endParaRPr>
          </a:p>
        </p:txBody>
      </p:sp>
      <p:sp>
        <p:nvSpPr>
          <p:cNvPr id="140" name="Google Shape;140;p26"/>
          <p:cNvSpPr txBox="1"/>
          <p:nvPr>
            <p:ph idx="12" type="sldNum"/>
          </p:nvPr>
        </p:nvSpPr>
        <p:spPr>
          <a:xfrm>
            <a:off x="89651" y="4814511"/>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Development Phases</a:t>
            </a:r>
            <a:r>
              <a:rPr lang="zh-CN"/>
              <a:t>:</a:t>
            </a:r>
            <a:endParaRPr/>
          </a:p>
        </p:txBody>
      </p:sp>
      <p:sp>
        <p:nvSpPr>
          <p:cNvPr id="286" name="Google Shape;286;p44"/>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287" name="Google Shape;287;p44"/>
          <p:cNvSpPr txBox="1"/>
          <p:nvPr>
            <p:ph idx="1" type="body"/>
          </p:nvPr>
        </p:nvSpPr>
        <p:spPr>
          <a:xfrm>
            <a:off x="457200" y="1066800"/>
            <a:ext cx="8229600" cy="348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latin typeface="Arial"/>
              <a:ea typeface="Arial"/>
              <a:cs typeface="Arial"/>
              <a:sym typeface="Arial"/>
            </a:endParaRPr>
          </a:p>
          <a:p>
            <a:pPr indent="0" lvl="0" marL="13716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p:txBody>
      </p:sp>
      <p:sp>
        <p:nvSpPr>
          <p:cNvPr id="288" name="Google Shape;288;p44"/>
          <p:cNvSpPr/>
          <p:nvPr/>
        </p:nvSpPr>
        <p:spPr>
          <a:xfrm>
            <a:off x="676775" y="1531525"/>
            <a:ext cx="1861200" cy="507600"/>
          </a:xfrm>
          <a:prstGeom prst="roundRect">
            <a:avLst>
              <a:gd fmla="val 16667" name="adj"/>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zh-CN" sz="1200">
                <a:solidFill>
                  <a:srgbClr val="2F5597"/>
                </a:solidFill>
              </a:rPr>
              <a:t>Get nodes and edges from generated Graph</a:t>
            </a:r>
            <a:endParaRPr b="1"/>
          </a:p>
        </p:txBody>
      </p:sp>
      <p:sp>
        <p:nvSpPr>
          <p:cNvPr id="289" name="Google Shape;289;p44"/>
          <p:cNvSpPr/>
          <p:nvPr/>
        </p:nvSpPr>
        <p:spPr>
          <a:xfrm>
            <a:off x="3381120" y="1477884"/>
            <a:ext cx="1861200" cy="609000"/>
          </a:xfrm>
          <a:prstGeom prst="roundRect">
            <a:avLst>
              <a:gd fmla="val 16667" name="adj"/>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zh-CN" sz="1200">
                <a:solidFill>
                  <a:srgbClr val="2F5597"/>
                </a:solidFill>
              </a:rPr>
              <a:t>Translate Graph Information to build Adjacency matrices</a:t>
            </a:r>
            <a:endParaRPr b="1" sz="1200">
              <a:solidFill>
                <a:srgbClr val="2F5597"/>
              </a:solidFill>
            </a:endParaRPr>
          </a:p>
        </p:txBody>
      </p:sp>
      <p:cxnSp>
        <p:nvCxnSpPr>
          <p:cNvPr id="290" name="Google Shape;290;p44"/>
          <p:cNvCxnSpPr>
            <a:stCxn id="288" idx="3"/>
            <a:endCxn id="289" idx="1"/>
          </p:cNvCxnSpPr>
          <p:nvPr/>
        </p:nvCxnSpPr>
        <p:spPr>
          <a:xfrm flipH="1" rot="10800000">
            <a:off x="2537975" y="1782325"/>
            <a:ext cx="843000" cy="3000"/>
          </a:xfrm>
          <a:prstGeom prst="straightConnector1">
            <a:avLst/>
          </a:prstGeom>
          <a:noFill/>
          <a:ln cap="flat" cmpd="sng" w="19050">
            <a:solidFill>
              <a:srgbClr val="3D85C6"/>
            </a:solidFill>
            <a:prstDash val="solid"/>
            <a:round/>
            <a:headEnd len="med" w="med" type="none"/>
            <a:tailEnd len="med" w="med" type="triangle"/>
          </a:ln>
        </p:spPr>
      </p:cxnSp>
      <p:sp>
        <p:nvSpPr>
          <p:cNvPr id="291" name="Google Shape;291;p44"/>
          <p:cNvSpPr/>
          <p:nvPr/>
        </p:nvSpPr>
        <p:spPr>
          <a:xfrm>
            <a:off x="6406543" y="2950002"/>
            <a:ext cx="1996800" cy="712500"/>
          </a:xfrm>
          <a:prstGeom prst="roundRect">
            <a:avLst>
              <a:gd fmla="val 16667" name="adj"/>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zh-CN" sz="1200">
                <a:solidFill>
                  <a:srgbClr val="2F5597"/>
                </a:solidFill>
              </a:rPr>
              <a:t>Combine Adjacency Matrices &amp; Embeddings to input to CNN</a:t>
            </a:r>
            <a:endParaRPr b="1" sz="1200">
              <a:solidFill>
                <a:srgbClr val="2F5597"/>
              </a:solidFill>
            </a:endParaRPr>
          </a:p>
        </p:txBody>
      </p:sp>
      <p:cxnSp>
        <p:nvCxnSpPr>
          <p:cNvPr id="292" name="Google Shape;292;p44"/>
          <p:cNvCxnSpPr>
            <a:stCxn id="289" idx="3"/>
            <a:endCxn id="293" idx="1"/>
          </p:cNvCxnSpPr>
          <p:nvPr/>
        </p:nvCxnSpPr>
        <p:spPr>
          <a:xfrm flipH="1" rot="10800000">
            <a:off x="5242320" y="1776684"/>
            <a:ext cx="1235100" cy="5700"/>
          </a:xfrm>
          <a:prstGeom prst="straightConnector1">
            <a:avLst/>
          </a:prstGeom>
          <a:noFill/>
          <a:ln cap="flat" cmpd="sng" w="19050">
            <a:solidFill>
              <a:srgbClr val="3D85C6"/>
            </a:solidFill>
            <a:prstDash val="solid"/>
            <a:round/>
            <a:headEnd len="med" w="med" type="none"/>
            <a:tailEnd len="med" w="med" type="triangle"/>
          </a:ln>
        </p:spPr>
      </p:cxnSp>
      <p:sp>
        <p:nvSpPr>
          <p:cNvPr id="294" name="Google Shape;294;p44"/>
          <p:cNvSpPr/>
          <p:nvPr/>
        </p:nvSpPr>
        <p:spPr>
          <a:xfrm>
            <a:off x="3434637" y="3009134"/>
            <a:ext cx="1861200" cy="609000"/>
          </a:xfrm>
          <a:prstGeom prst="roundRect">
            <a:avLst>
              <a:gd fmla="val 16667" name="adj"/>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zh-CN" sz="1200">
                <a:solidFill>
                  <a:srgbClr val="2F5597"/>
                </a:solidFill>
              </a:rPr>
              <a:t>Build CNN architecture to learn various features</a:t>
            </a:r>
            <a:endParaRPr b="1" sz="1200">
              <a:solidFill>
                <a:srgbClr val="2F5597"/>
              </a:solidFill>
            </a:endParaRPr>
          </a:p>
        </p:txBody>
      </p:sp>
      <p:sp>
        <p:nvSpPr>
          <p:cNvPr id="295" name="Google Shape;295;p44"/>
          <p:cNvSpPr/>
          <p:nvPr/>
        </p:nvSpPr>
        <p:spPr>
          <a:xfrm>
            <a:off x="676787" y="3009134"/>
            <a:ext cx="1861200" cy="609000"/>
          </a:xfrm>
          <a:prstGeom prst="roundRect">
            <a:avLst>
              <a:gd fmla="val 16667" name="adj"/>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zh-CN" sz="1200">
                <a:solidFill>
                  <a:srgbClr val="2F5597"/>
                </a:solidFill>
              </a:rPr>
              <a:t>Disambiguate entities multi-output classification</a:t>
            </a:r>
            <a:endParaRPr b="1" sz="1200">
              <a:solidFill>
                <a:srgbClr val="2F5597"/>
              </a:solidFill>
            </a:endParaRPr>
          </a:p>
        </p:txBody>
      </p:sp>
      <p:cxnSp>
        <p:nvCxnSpPr>
          <p:cNvPr id="296" name="Google Shape;296;p44"/>
          <p:cNvCxnSpPr>
            <a:stCxn id="294" idx="1"/>
            <a:endCxn id="295" idx="3"/>
          </p:cNvCxnSpPr>
          <p:nvPr/>
        </p:nvCxnSpPr>
        <p:spPr>
          <a:xfrm rot="10800000">
            <a:off x="2537937" y="3313634"/>
            <a:ext cx="896700" cy="0"/>
          </a:xfrm>
          <a:prstGeom prst="straightConnector1">
            <a:avLst/>
          </a:prstGeom>
          <a:noFill/>
          <a:ln cap="flat" cmpd="sng" w="19050">
            <a:solidFill>
              <a:srgbClr val="3D85C6"/>
            </a:solidFill>
            <a:prstDash val="solid"/>
            <a:round/>
            <a:headEnd len="med" w="med" type="none"/>
            <a:tailEnd len="med" w="med" type="triangle"/>
          </a:ln>
        </p:spPr>
      </p:cxnSp>
      <p:sp>
        <p:nvSpPr>
          <p:cNvPr id="293" name="Google Shape;293;p44"/>
          <p:cNvSpPr/>
          <p:nvPr/>
        </p:nvSpPr>
        <p:spPr>
          <a:xfrm>
            <a:off x="6477498" y="1472145"/>
            <a:ext cx="1861200" cy="609000"/>
          </a:xfrm>
          <a:prstGeom prst="roundRect">
            <a:avLst>
              <a:gd fmla="val 16667" name="adj"/>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zh-CN" sz="1200">
                <a:solidFill>
                  <a:srgbClr val="2F5597"/>
                </a:solidFill>
              </a:rPr>
              <a:t>Generate embeddings for Mentions &amp; Candidate Entities</a:t>
            </a:r>
            <a:endParaRPr b="1" sz="1200">
              <a:solidFill>
                <a:srgbClr val="2F5597"/>
              </a:solidFill>
            </a:endParaRPr>
          </a:p>
        </p:txBody>
      </p:sp>
      <p:cxnSp>
        <p:nvCxnSpPr>
          <p:cNvPr id="297" name="Google Shape;297;p44"/>
          <p:cNvCxnSpPr>
            <a:stCxn id="293" idx="2"/>
            <a:endCxn id="291" idx="0"/>
          </p:cNvCxnSpPr>
          <p:nvPr/>
        </p:nvCxnSpPr>
        <p:spPr>
          <a:xfrm flipH="1">
            <a:off x="7404798" y="2081145"/>
            <a:ext cx="3300" cy="868800"/>
          </a:xfrm>
          <a:prstGeom prst="straightConnector1">
            <a:avLst/>
          </a:prstGeom>
          <a:noFill/>
          <a:ln cap="flat" cmpd="sng" w="19050">
            <a:solidFill>
              <a:srgbClr val="3D85C6"/>
            </a:solidFill>
            <a:prstDash val="solid"/>
            <a:round/>
            <a:headEnd len="med" w="med" type="none"/>
            <a:tailEnd len="med" w="med" type="triangle"/>
          </a:ln>
        </p:spPr>
      </p:cxnSp>
      <p:cxnSp>
        <p:nvCxnSpPr>
          <p:cNvPr id="298" name="Google Shape;298;p44"/>
          <p:cNvCxnSpPr>
            <a:stCxn id="291" idx="1"/>
            <a:endCxn id="294" idx="3"/>
          </p:cNvCxnSpPr>
          <p:nvPr/>
        </p:nvCxnSpPr>
        <p:spPr>
          <a:xfrm flipH="1">
            <a:off x="5295943" y="3306252"/>
            <a:ext cx="1110600" cy="7500"/>
          </a:xfrm>
          <a:prstGeom prst="straightConnector1">
            <a:avLst/>
          </a:prstGeom>
          <a:noFill/>
          <a:ln cap="flat" cmpd="sng" w="19050">
            <a:solidFill>
              <a:srgbClr val="3D85C6"/>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Wikipedia2Vec Embedding Model:</a:t>
            </a:r>
            <a:endParaRPr/>
          </a:p>
        </p:txBody>
      </p:sp>
      <p:sp>
        <p:nvSpPr>
          <p:cNvPr id="304" name="Google Shape;304;p45"/>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305" name="Google Shape;305;p45"/>
          <p:cNvSpPr txBox="1"/>
          <p:nvPr/>
        </p:nvSpPr>
        <p:spPr>
          <a:xfrm>
            <a:off x="202425" y="891425"/>
            <a:ext cx="8731200" cy="3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zh-CN"/>
              <a:t>A tool for learning embeddings of words and entities from wikipedia</a:t>
            </a:r>
            <a:endParaRPr/>
          </a:p>
          <a:p>
            <a:pPr indent="-317500" lvl="1" marL="914400" rtl="0" algn="l">
              <a:spcBef>
                <a:spcPts val="0"/>
              </a:spcBef>
              <a:spcAft>
                <a:spcPts val="0"/>
              </a:spcAft>
              <a:buSzPts val="1400"/>
              <a:buChar char="○"/>
            </a:pPr>
            <a:r>
              <a:rPr lang="zh-CN"/>
              <a:t>for each mention: get the word embedding</a:t>
            </a:r>
            <a:endParaRPr/>
          </a:p>
          <a:p>
            <a:pPr indent="-317500" lvl="1" marL="914400" rtl="0" algn="l">
              <a:spcBef>
                <a:spcPts val="0"/>
              </a:spcBef>
              <a:spcAft>
                <a:spcPts val="0"/>
              </a:spcAft>
              <a:buSzPts val="1400"/>
              <a:buChar char="○"/>
            </a:pPr>
            <a:r>
              <a:rPr lang="zh-CN"/>
              <a:t>for each candidate entity: get the entity embedding</a:t>
            </a:r>
            <a:endParaRPr/>
          </a:p>
          <a:p>
            <a:pPr indent="-317500" lvl="0" marL="457200" rtl="0" algn="l">
              <a:spcBef>
                <a:spcPts val="0"/>
              </a:spcBef>
              <a:spcAft>
                <a:spcPts val="0"/>
              </a:spcAft>
              <a:buSzPts val="1400"/>
              <a:buChar char="●"/>
            </a:pPr>
            <a:r>
              <a:rPr lang="zh-CN"/>
              <a:t>by jointly optimizing the following three submodels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zh-CN"/>
              <a:t>Usage: Entity linking/ Named entity recognition/ Question answering/ Relation classification, etc.</a:t>
            </a:r>
            <a:endParaRPr/>
          </a:p>
        </p:txBody>
      </p:sp>
      <p:pic>
        <p:nvPicPr>
          <p:cNvPr id="306" name="Google Shape;306;p45"/>
          <p:cNvPicPr preferRelativeResize="0"/>
          <p:nvPr/>
        </p:nvPicPr>
        <p:blipFill>
          <a:blip r:embed="rId3">
            <a:alphaModFix/>
          </a:blip>
          <a:stretch>
            <a:fillRect/>
          </a:stretch>
        </p:blipFill>
        <p:spPr>
          <a:xfrm>
            <a:off x="838200" y="2184013"/>
            <a:ext cx="7848600" cy="1314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Developing Adjacency Matrices:</a:t>
            </a:r>
            <a:endParaRPr/>
          </a:p>
        </p:txBody>
      </p:sp>
      <p:sp>
        <p:nvSpPr>
          <p:cNvPr id="312" name="Google Shape;312;p46"/>
          <p:cNvSpPr txBox="1"/>
          <p:nvPr>
            <p:ph idx="1" type="body"/>
          </p:nvPr>
        </p:nvSpPr>
        <p:spPr>
          <a:xfrm>
            <a:off x="271250" y="1143000"/>
            <a:ext cx="8719800" cy="3486300"/>
          </a:xfrm>
          <a:prstGeom prst="rect">
            <a:avLst/>
          </a:prstGeom>
        </p:spPr>
        <p:txBody>
          <a:bodyPr anchorCtr="0" anchor="t" bIns="45700" lIns="91425" spcFirstLastPara="1" rIns="91425" wrap="square" tIns="45700">
            <a:noAutofit/>
          </a:bodyPr>
          <a:lstStyle/>
          <a:p>
            <a:pPr indent="-330200" lvl="0" marL="457200" rtl="0" algn="l">
              <a:lnSpc>
                <a:spcPct val="100000"/>
              </a:lnSpc>
              <a:spcBef>
                <a:spcPts val="0"/>
              </a:spcBef>
              <a:spcAft>
                <a:spcPts val="0"/>
              </a:spcAft>
              <a:buClr>
                <a:schemeClr val="dk1"/>
              </a:buClr>
              <a:buSzPts val="1600"/>
              <a:buChar char="•"/>
            </a:pPr>
            <a:r>
              <a:rPr b="1" lang="zh-CN" sz="1600" u="sng">
                <a:latin typeface="Arial"/>
                <a:ea typeface="Arial"/>
                <a:cs typeface="Arial"/>
                <a:sym typeface="Arial"/>
              </a:rPr>
              <a:t>Step 1: Developing Graph</a:t>
            </a:r>
            <a:endParaRPr b="1" sz="1600" u="sng">
              <a:latin typeface="Arial"/>
              <a:ea typeface="Arial"/>
              <a:cs typeface="Arial"/>
              <a:sym typeface="Arial"/>
            </a:endParaRPr>
          </a:p>
          <a:p>
            <a:pPr indent="0" lvl="0" marL="457200" rtl="0" algn="l">
              <a:lnSpc>
                <a:spcPct val="100000"/>
              </a:lnSpc>
              <a:spcBef>
                <a:spcPts val="0"/>
              </a:spcBef>
              <a:spcAft>
                <a:spcPts val="0"/>
              </a:spcAft>
              <a:buNone/>
            </a:pPr>
            <a:r>
              <a:rPr b="1" lang="zh-CN" sz="1400">
                <a:latin typeface="Arial"/>
                <a:ea typeface="Arial"/>
                <a:cs typeface="Arial"/>
                <a:sym typeface="Arial"/>
              </a:rPr>
              <a:t>Done:</a:t>
            </a:r>
            <a:endParaRPr b="1"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zh-CN" sz="1400">
                <a:latin typeface="Arial"/>
                <a:ea typeface="Arial"/>
                <a:cs typeface="Arial"/>
                <a:sym typeface="Arial"/>
              </a:rPr>
              <a:t>Use Robust Disambiguation technique code to produce graph</a:t>
            </a:r>
            <a:endParaRPr sz="1400">
              <a:latin typeface="Arial"/>
              <a:ea typeface="Arial"/>
              <a:cs typeface="Arial"/>
              <a:sym typeface="Arial"/>
            </a:endParaRPr>
          </a:p>
          <a:p>
            <a:pPr indent="457200" lvl="0" marL="457200" rtl="0" algn="l">
              <a:lnSpc>
                <a:spcPct val="100000"/>
              </a:lnSpc>
              <a:spcBef>
                <a:spcPts val="0"/>
              </a:spcBef>
              <a:spcAft>
                <a:spcPts val="0"/>
              </a:spcAft>
              <a:buNone/>
            </a:pPr>
            <a:r>
              <a:rPr lang="zh-CN" sz="1400" u="sng">
                <a:solidFill>
                  <a:schemeClr val="hlink"/>
                </a:solidFill>
                <a:latin typeface="Arial"/>
                <a:ea typeface="Arial"/>
                <a:cs typeface="Arial"/>
                <a:sym typeface="Arial"/>
                <a:hlinkClick r:id="rId3"/>
              </a:rPr>
              <a:t>https://github.com/codepie/aida</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zh-CN" sz="1400">
                <a:latin typeface="Arial"/>
                <a:ea typeface="Arial"/>
                <a:cs typeface="Arial"/>
                <a:sym typeface="Arial"/>
              </a:rPr>
              <a:t>Extract Mention Nodes, Entity Nodes and edge information from the generated graph</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zh-CN" sz="1400">
                <a:latin typeface="Arial"/>
                <a:ea typeface="Arial"/>
                <a:cs typeface="Arial"/>
                <a:sym typeface="Arial"/>
              </a:rPr>
              <a:t>Downloaded Yago dumps in tsv format</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zh-CN" sz="1400">
                <a:latin typeface="Arial"/>
                <a:ea typeface="Arial"/>
                <a:cs typeface="Arial"/>
                <a:sym typeface="Arial"/>
              </a:rPr>
              <a:t>Installed Postgres</a:t>
            </a:r>
            <a:endParaRPr sz="1400">
              <a:latin typeface="Arial"/>
              <a:ea typeface="Arial"/>
              <a:cs typeface="Arial"/>
              <a:sym typeface="Arial"/>
            </a:endParaRPr>
          </a:p>
          <a:p>
            <a:pPr indent="0" lvl="0" marL="457200" rtl="0" algn="l">
              <a:lnSpc>
                <a:spcPct val="100000"/>
              </a:lnSpc>
              <a:spcBef>
                <a:spcPts val="0"/>
              </a:spcBef>
              <a:spcAft>
                <a:spcPts val="0"/>
              </a:spcAft>
              <a:buNone/>
            </a:pPr>
            <a:r>
              <a:t/>
            </a:r>
            <a:endParaRPr sz="1400">
              <a:latin typeface="Arial"/>
              <a:ea typeface="Arial"/>
              <a:cs typeface="Arial"/>
              <a:sym typeface="Arial"/>
            </a:endParaRPr>
          </a:p>
          <a:p>
            <a:pPr indent="0" lvl="0" marL="457200" rtl="0" algn="l">
              <a:lnSpc>
                <a:spcPct val="100000"/>
              </a:lnSpc>
              <a:spcBef>
                <a:spcPts val="0"/>
              </a:spcBef>
              <a:spcAft>
                <a:spcPts val="0"/>
              </a:spcAft>
              <a:buNone/>
            </a:pPr>
            <a:r>
              <a:rPr b="1" lang="zh-CN" sz="1400">
                <a:latin typeface="Arial"/>
                <a:ea typeface="Arial"/>
                <a:cs typeface="Arial"/>
                <a:sym typeface="Arial"/>
              </a:rPr>
              <a:t>In Progress:</a:t>
            </a:r>
            <a:endParaRPr b="1"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zh-CN" sz="1400">
                <a:latin typeface="Arial"/>
                <a:ea typeface="Arial"/>
                <a:cs typeface="Arial"/>
                <a:sym typeface="Arial"/>
              </a:rPr>
              <a:t>Running Script to load Yago dumps in Postgres to create data tables</a:t>
            </a:r>
            <a:endParaRPr sz="1400">
              <a:latin typeface="Arial"/>
              <a:ea typeface="Arial"/>
              <a:cs typeface="Arial"/>
              <a:sym typeface="Arial"/>
            </a:endParaRPr>
          </a:p>
          <a:p>
            <a:pPr indent="-317500" lvl="0" marL="914400" rtl="0" algn="l">
              <a:lnSpc>
                <a:spcPct val="100000"/>
              </a:lnSpc>
              <a:spcBef>
                <a:spcPts val="0"/>
              </a:spcBef>
              <a:spcAft>
                <a:spcPts val="0"/>
              </a:spcAft>
              <a:buSzPts val="1400"/>
              <a:buFont typeface="Arial"/>
              <a:buChar char="•"/>
            </a:pPr>
            <a:r>
              <a:rPr lang="zh-CN" sz="1400">
                <a:latin typeface="Arial"/>
                <a:ea typeface="Arial"/>
                <a:cs typeface="Arial"/>
                <a:sym typeface="Arial"/>
              </a:rPr>
              <a:t>Command: </a:t>
            </a:r>
            <a:endParaRPr sz="1400">
              <a:latin typeface="Arial"/>
              <a:ea typeface="Arial"/>
              <a:cs typeface="Arial"/>
              <a:sym typeface="Arial"/>
            </a:endParaRPr>
          </a:p>
          <a:p>
            <a:pPr indent="0" lvl="0" marL="914400" rtl="0" algn="l">
              <a:lnSpc>
                <a:spcPct val="100000"/>
              </a:lnSpc>
              <a:spcBef>
                <a:spcPts val="0"/>
              </a:spcBef>
              <a:spcAft>
                <a:spcPts val="0"/>
              </a:spcAft>
              <a:buNone/>
            </a:pPr>
            <a:r>
              <a:rPr lang="zh-CN" sz="1400">
                <a:latin typeface="Arial"/>
                <a:ea typeface="Arial"/>
                <a:cs typeface="Arial"/>
                <a:sym typeface="Arial"/>
              </a:rPr>
              <a:t>D:\Postgres\bin\psql.exe -a -d postgres -h localhost -U postgres -f yago_postgres_infofoxes.sql</a:t>
            </a:r>
            <a:br>
              <a:rPr lang="zh-CN" sz="1400">
                <a:latin typeface="Arial"/>
                <a:ea typeface="Arial"/>
                <a:cs typeface="Arial"/>
                <a:sym typeface="Arial"/>
              </a:rPr>
            </a:br>
            <a:endParaRPr sz="1400">
              <a:latin typeface="Arial"/>
              <a:ea typeface="Arial"/>
              <a:cs typeface="Arial"/>
              <a:sym typeface="Arial"/>
            </a:endParaRPr>
          </a:p>
          <a:p>
            <a:pPr indent="-330200" lvl="0" marL="457200" rtl="0" algn="l">
              <a:lnSpc>
                <a:spcPct val="100000"/>
              </a:lnSpc>
              <a:spcBef>
                <a:spcPts val="0"/>
              </a:spcBef>
              <a:spcAft>
                <a:spcPts val="0"/>
              </a:spcAft>
              <a:buClr>
                <a:schemeClr val="dk1"/>
              </a:buClr>
              <a:buSzPts val="1600"/>
              <a:buChar char="•"/>
            </a:pPr>
            <a:r>
              <a:rPr b="1" lang="zh-CN" sz="1600" u="sng">
                <a:latin typeface="Arial"/>
                <a:ea typeface="Arial"/>
                <a:cs typeface="Arial"/>
                <a:sym typeface="Arial"/>
              </a:rPr>
              <a:t>Step 2: Translating Graph to Matrices</a:t>
            </a:r>
            <a:endParaRPr sz="1400">
              <a:latin typeface="Arial"/>
              <a:ea typeface="Arial"/>
              <a:cs typeface="Arial"/>
              <a:sym typeface="Arial"/>
            </a:endParaRPr>
          </a:p>
          <a:p>
            <a:pPr indent="0" lvl="0" marL="457200" rtl="0" algn="l">
              <a:lnSpc>
                <a:spcPct val="100000"/>
              </a:lnSpc>
              <a:spcBef>
                <a:spcPts val="0"/>
              </a:spcBef>
              <a:spcAft>
                <a:spcPts val="0"/>
              </a:spcAft>
              <a:buNone/>
            </a:pPr>
            <a:r>
              <a:rPr lang="zh-CN" sz="1400">
                <a:latin typeface="Arial"/>
                <a:ea typeface="Arial"/>
                <a:cs typeface="Arial"/>
                <a:sym typeface="Arial"/>
              </a:rPr>
              <a:t>Details in next slides</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p:txBody>
      </p:sp>
      <p:sp>
        <p:nvSpPr>
          <p:cNvPr id="313" name="Google Shape;313;p46"/>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Adjacency Matrices:</a:t>
            </a:r>
            <a:endParaRPr/>
          </a:p>
        </p:txBody>
      </p:sp>
      <p:sp>
        <p:nvSpPr>
          <p:cNvPr id="319" name="Google Shape;319;p47"/>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320" name="Google Shape;320;p47"/>
          <p:cNvSpPr txBox="1"/>
          <p:nvPr/>
        </p:nvSpPr>
        <p:spPr>
          <a:xfrm>
            <a:off x="202425" y="891425"/>
            <a:ext cx="8731200" cy="3700200"/>
          </a:xfrm>
          <a:prstGeom prst="rect">
            <a:avLst/>
          </a:prstGeom>
          <a:noFill/>
          <a:ln>
            <a:noFill/>
          </a:ln>
        </p:spPr>
        <p:txBody>
          <a:bodyPr anchorCtr="0" anchor="t" bIns="91425" lIns="91425" spcFirstLastPara="1" rIns="91425" wrap="square" tIns="91425">
            <a:noAutofit/>
          </a:bodyPr>
          <a:lstStyle/>
          <a:p>
            <a:pPr indent="-317500" lvl="0" marL="914400" rtl="0" algn="l">
              <a:spcBef>
                <a:spcPts val="0"/>
              </a:spcBef>
              <a:spcAft>
                <a:spcPts val="0"/>
              </a:spcAft>
              <a:buClr>
                <a:schemeClr val="dk1"/>
              </a:buClr>
              <a:buSzPts val="1400"/>
              <a:buChar char="●"/>
            </a:pPr>
            <a:r>
              <a:rPr lang="zh-CN">
                <a:solidFill>
                  <a:schemeClr val="dk1"/>
                </a:solidFill>
              </a:rPr>
              <a:t>Starting from a simplified version</a:t>
            </a:r>
            <a:endParaRPr>
              <a:solidFill>
                <a:schemeClr val="dk1"/>
              </a:solidFill>
            </a:endParaRPr>
          </a:p>
          <a:p>
            <a:pPr indent="0" lvl="0" marL="0" rtl="0" algn="l">
              <a:spcBef>
                <a:spcPts val="0"/>
              </a:spcBef>
              <a:spcAft>
                <a:spcPts val="0"/>
              </a:spcAft>
              <a:buNone/>
            </a:pPr>
            <a:r>
              <a:rPr lang="zh-CN">
                <a:solidFill>
                  <a:schemeClr val="dk1"/>
                </a:solidFill>
              </a:rPr>
              <a:t>e.g.</a:t>
            </a:r>
            <a:endParaRPr>
              <a:solidFill>
                <a:schemeClr val="dk1"/>
              </a:solidFill>
            </a:endParaRPr>
          </a:p>
          <a:p>
            <a:pPr indent="0" lvl="0" marL="0" rtl="0" algn="l">
              <a:spcBef>
                <a:spcPts val="0"/>
              </a:spcBef>
              <a:spcAft>
                <a:spcPts val="0"/>
              </a:spcAft>
              <a:buNone/>
            </a:pPr>
            <a:r>
              <a:t/>
            </a:r>
            <a:endParaRPr/>
          </a:p>
        </p:txBody>
      </p:sp>
      <p:pic>
        <p:nvPicPr>
          <p:cNvPr id="321" name="Google Shape;321;p47"/>
          <p:cNvPicPr preferRelativeResize="0"/>
          <p:nvPr/>
        </p:nvPicPr>
        <p:blipFill>
          <a:blip r:embed="rId3">
            <a:alphaModFix/>
          </a:blip>
          <a:stretch>
            <a:fillRect/>
          </a:stretch>
        </p:blipFill>
        <p:spPr>
          <a:xfrm>
            <a:off x="852950" y="1427450"/>
            <a:ext cx="7231725" cy="3008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Adjacency Matrices:</a:t>
            </a:r>
            <a:endParaRPr/>
          </a:p>
        </p:txBody>
      </p:sp>
      <p:sp>
        <p:nvSpPr>
          <p:cNvPr id="327" name="Google Shape;327;p48"/>
          <p:cNvSpPr txBox="1"/>
          <p:nvPr>
            <p:ph idx="1" type="body"/>
          </p:nvPr>
        </p:nvSpPr>
        <p:spPr>
          <a:xfrm>
            <a:off x="457200" y="1143000"/>
            <a:ext cx="8229600" cy="3486300"/>
          </a:xfrm>
          <a:prstGeom prst="rect">
            <a:avLst/>
          </a:prstGeom>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Clr>
                <a:schemeClr val="dk1"/>
              </a:buClr>
              <a:buSzPts val="1400"/>
              <a:buChar char="●"/>
            </a:pPr>
            <a:r>
              <a:rPr lang="zh-CN" sz="1400">
                <a:latin typeface="Arial"/>
                <a:ea typeface="Arial"/>
                <a:cs typeface="Arial"/>
                <a:sym typeface="Arial"/>
              </a:rPr>
              <a:t>Starting from a simplified version</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zh-CN" sz="1400">
                <a:latin typeface="Arial"/>
                <a:ea typeface="Arial"/>
                <a:cs typeface="Arial"/>
                <a:sym typeface="Arial"/>
              </a:rPr>
              <a:t>e.g.</a:t>
            </a:r>
            <a:endParaRPr sz="1400">
              <a:latin typeface="Arial"/>
              <a:ea typeface="Arial"/>
              <a:cs typeface="Arial"/>
              <a:sym typeface="Arial"/>
            </a:endParaRPr>
          </a:p>
          <a:p>
            <a:pPr indent="0" lvl="0" marL="0" rtl="0" algn="l">
              <a:lnSpc>
                <a:spcPct val="100000"/>
              </a:lnSpc>
              <a:spcBef>
                <a:spcPts val="0"/>
              </a:spcBef>
              <a:spcAft>
                <a:spcPts val="0"/>
              </a:spcAft>
              <a:buNone/>
            </a:pPr>
            <a:r>
              <a:rPr lang="zh-CN" sz="1400">
                <a:latin typeface="Arial"/>
                <a:ea typeface="Arial"/>
                <a:cs typeface="Arial"/>
                <a:sym typeface="Arial"/>
              </a:rPr>
              <a:t>Mention-Entity Adjacency Matrix: </a:t>
            </a:r>
            <a:endParaRPr/>
          </a:p>
        </p:txBody>
      </p:sp>
      <p:pic>
        <p:nvPicPr>
          <p:cNvPr id="328" name="Google Shape;328;p48"/>
          <p:cNvPicPr preferRelativeResize="0"/>
          <p:nvPr/>
        </p:nvPicPr>
        <p:blipFill>
          <a:blip r:embed="rId3">
            <a:alphaModFix/>
          </a:blip>
          <a:stretch>
            <a:fillRect/>
          </a:stretch>
        </p:blipFill>
        <p:spPr>
          <a:xfrm>
            <a:off x="85725" y="2087775"/>
            <a:ext cx="8972550" cy="1695450"/>
          </a:xfrm>
          <a:prstGeom prst="rect">
            <a:avLst/>
          </a:prstGeom>
          <a:noFill/>
          <a:ln>
            <a:noFill/>
          </a:ln>
        </p:spPr>
      </p:pic>
      <p:sp>
        <p:nvSpPr>
          <p:cNvPr id="329" name="Google Shape;329;p48"/>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Adjacency Matrices:</a:t>
            </a:r>
            <a:endParaRPr/>
          </a:p>
        </p:txBody>
      </p:sp>
      <p:sp>
        <p:nvSpPr>
          <p:cNvPr id="335" name="Google Shape;335;p49"/>
          <p:cNvSpPr txBox="1"/>
          <p:nvPr>
            <p:ph idx="1" type="body"/>
          </p:nvPr>
        </p:nvSpPr>
        <p:spPr>
          <a:xfrm>
            <a:off x="457200" y="1143000"/>
            <a:ext cx="8229600" cy="3486300"/>
          </a:xfrm>
          <a:prstGeom prst="rect">
            <a:avLst/>
          </a:prstGeom>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Clr>
                <a:schemeClr val="dk1"/>
              </a:buClr>
              <a:buSzPts val="1400"/>
              <a:buChar char="●"/>
            </a:pPr>
            <a:r>
              <a:rPr lang="zh-CN" sz="1400">
                <a:latin typeface="Arial"/>
                <a:ea typeface="Arial"/>
                <a:cs typeface="Arial"/>
                <a:sym typeface="Arial"/>
              </a:rPr>
              <a:t>Starting from a simplified version</a:t>
            </a:r>
            <a:endParaRPr sz="1400">
              <a:latin typeface="Arial"/>
              <a:ea typeface="Arial"/>
              <a:cs typeface="Arial"/>
              <a:sym typeface="Arial"/>
            </a:endParaRPr>
          </a:p>
          <a:p>
            <a:pPr indent="0" lvl="0" marL="0" rtl="0" algn="l">
              <a:lnSpc>
                <a:spcPct val="100000"/>
              </a:lnSpc>
              <a:spcBef>
                <a:spcPts val="0"/>
              </a:spcBef>
              <a:spcAft>
                <a:spcPts val="0"/>
              </a:spcAft>
              <a:buNone/>
            </a:pPr>
            <a:r>
              <a:rPr lang="zh-CN" sz="1400">
                <a:latin typeface="Arial"/>
                <a:ea typeface="Arial"/>
                <a:cs typeface="Arial"/>
                <a:sym typeface="Arial"/>
              </a:rPr>
              <a:t>e.g.</a:t>
            </a:r>
            <a:endParaRPr sz="1400">
              <a:latin typeface="Arial"/>
              <a:ea typeface="Arial"/>
              <a:cs typeface="Arial"/>
              <a:sym typeface="Arial"/>
            </a:endParaRPr>
          </a:p>
          <a:p>
            <a:pPr indent="0" lvl="0" marL="0" rtl="0" algn="l">
              <a:lnSpc>
                <a:spcPct val="100000"/>
              </a:lnSpc>
              <a:spcBef>
                <a:spcPts val="0"/>
              </a:spcBef>
              <a:spcAft>
                <a:spcPts val="0"/>
              </a:spcAft>
              <a:buNone/>
            </a:pPr>
            <a:r>
              <a:rPr lang="zh-CN" sz="1400">
                <a:latin typeface="Arial"/>
                <a:ea typeface="Arial"/>
                <a:cs typeface="Arial"/>
                <a:sym typeface="Arial"/>
              </a:rPr>
              <a:t>Entity-Entity Adjacency Matrix: </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p:txBody>
      </p:sp>
      <p:pic>
        <p:nvPicPr>
          <p:cNvPr id="336" name="Google Shape;336;p49"/>
          <p:cNvPicPr preferRelativeResize="0"/>
          <p:nvPr/>
        </p:nvPicPr>
        <p:blipFill>
          <a:blip r:embed="rId3">
            <a:alphaModFix/>
          </a:blip>
          <a:stretch>
            <a:fillRect/>
          </a:stretch>
        </p:blipFill>
        <p:spPr>
          <a:xfrm>
            <a:off x="1072100" y="1844775"/>
            <a:ext cx="7169925" cy="3006250"/>
          </a:xfrm>
          <a:prstGeom prst="rect">
            <a:avLst/>
          </a:prstGeom>
          <a:noFill/>
          <a:ln>
            <a:noFill/>
          </a:ln>
        </p:spPr>
      </p:pic>
      <p:sp>
        <p:nvSpPr>
          <p:cNvPr id="337" name="Google Shape;337;p49"/>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CNN Model</a:t>
            </a:r>
            <a:r>
              <a:rPr lang="zh-CN"/>
              <a:t>:</a:t>
            </a:r>
            <a:endParaRPr/>
          </a:p>
        </p:txBody>
      </p:sp>
      <p:sp>
        <p:nvSpPr>
          <p:cNvPr id="343" name="Google Shape;343;p50"/>
          <p:cNvSpPr txBox="1"/>
          <p:nvPr>
            <p:ph idx="1" type="body"/>
          </p:nvPr>
        </p:nvSpPr>
        <p:spPr>
          <a:xfrm>
            <a:off x="271250" y="1143000"/>
            <a:ext cx="8719800" cy="34863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zh-CN" sz="1500">
                <a:latin typeface="Arial"/>
                <a:ea typeface="Arial"/>
                <a:cs typeface="Arial"/>
                <a:sym typeface="Arial"/>
              </a:rPr>
              <a:t>CNN Input generation Steps:</a:t>
            </a:r>
            <a:endParaRPr b="1" sz="15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AutoNum type="arabicPeriod"/>
            </a:pPr>
            <a:r>
              <a:rPr lang="zh-CN" sz="1400">
                <a:latin typeface="Arial"/>
                <a:ea typeface="Arial"/>
                <a:cs typeface="Arial"/>
                <a:sym typeface="Arial"/>
              </a:rPr>
              <a:t>Create Mention-Entity Adjacency Matrix (adj_me) &amp; Entity-Entity Adjacency Matrix (adj_ee) for few documents, save as npy</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AutoNum type="arabicPeriod"/>
            </a:pPr>
            <a:r>
              <a:rPr lang="zh-CN" sz="1400">
                <a:latin typeface="Arial"/>
                <a:ea typeface="Arial"/>
                <a:cs typeface="Arial"/>
                <a:sym typeface="Arial"/>
              </a:rPr>
              <a:t>Download Wikipedia2Vec embeddings, load &amp; get embeddings for all mentions (emb_m) &amp; entities (emb_e)</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AutoNum type="arabicPeriod"/>
            </a:pPr>
            <a:r>
              <a:rPr lang="zh-CN" sz="1400">
                <a:latin typeface="Arial"/>
                <a:ea typeface="Arial"/>
                <a:cs typeface="Arial"/>
                <a:sym typeface="Arial"/>
              </a:rPr>
              <a:t>Create Input for the model as follows:</a:t>
            </a:r>
            <a:endParaRPr sz="1400">
              <a:latin typeface="Arial"/>
              <a:ea typeface="Arial"/>
              <a:cs typeface="Arial"/>
              <a:sym typeface="Arial"/>
            </a:endParaRPr>
          </a:p>
          <a:p>
            <a:pPr indent="0" lvl="0" marL="914400" rtl="0" algn="l">
              <a:lnSpc>
                <a:spcPct val="100000"/>
              </a:lnSpc>
              <a:spcBef>
                <a:spcPts val="0"/>
              </a:spcBef>
              <a:spcAft>
                <a:spcPts val="0"/>
              </a:spcAft>
              <a:buNone/>
            </a:pPr>
            <a:r>
              <a:rPr lang="zh-CN" sz="1400">
                <a:latin typeface="Arial"/>
                <a:ea typeface="Arial"/>
                <a:cs typeface="Arial"/>
                <a:sym typeface="Arial"/>
              </a:rPr>
              <a:t>emb_m * adj_me * emb_e</a:t>
            </a:r>
            <a:endParaRPr sz="1400">
              <a:latin typeface="Arial"/>
              <a:ea typeface="Arial"/>
              <a:cs typeface="Arial"/>
              <a:sym typeface="Arial"/>
            </a:endParaRPr>
          </a:p>
          <a:p>
            <a:pPr indent="0" lvl="0" marL="914400" rtl="0" algn="l">
              <a:lnSpc>
                <a:spcPct val="100000"/>
              </a:lnSpc>
              <a:spcBef>
                <a:spcPts val="0"/>
              </a:spcBef>
              <a:spcAft>
                <a:spcPts val="0"/>
              </a:spcAft>
              <a:buNone/>
            </a:pPr>
            <a:r>
              <a:rPr lang="zh-CN" sz="1400">
                <a:latin typeface="Arial"/>
                <a:ea typeface="Arial"/>
                <a:cs typeface="Arial"/>
                <a:sym typeface="Arial"/>
              </a:rPr>
              <a:t>emb_e * adj_ee * emb_e</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00000"/>
              </a:lnSpc>
              <a:spcBef>
                <a:spcPts val="0"/>
              </a:spcBef>
              <a:spcAft>
                <a:spcPts val="0"/>
              </a:spcAft>
              <a:buNone/>
            </a:pPr>
            <a:r>
              <a:rPr b="1" lang="zh-CN" sz="1400">
                <a:latin typeface="Arial"/>
                <a:ea typeface="Arial"/>
                <a:cs typeface="Arial"/>
                <a:sym typeface="Arial"/>
              </a:rPr>
              <a:t>CNN Architecture:</a:t>
            </a:r>
            <a:endParaRPr b="1"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AutoNum type="arabicPeriod"/>
            </a:pPr>
            <a:r>
              <a:rPr lang="zh-CN" sz="1400">
                <a:latin typeface="Arial"/>
                <a:ea typeface="Arial"/>
                <a:cs typeface="Arial"/>
                <a:sym typeface="Arial"/>
              </a:rPr>
              <a:t>CNN architecture with Convolution layers, Relu and Pooling.</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AutoNum type="arabicPeriod"/>
            </a:pPr>
            <a:r>
              <a:rPr lang="zh-CN" sz="1400">
                <a:latin typeface="Arial"/>
                <a:ea typeface="Arial"/>
                <a:cs typeface="Arial"/>
                <a:sym typeface="Arial"/>
              </a:rPr>
              <a:t>Consider multi-mention entity disambiguation as Multi-Object Classification problem</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AutoNum type="arabicPeriod"/>
            </a:pPr>
            <a:r>
              <a:rPr lang="zh-CN" sz="1400">
                <a:latin typeface="Arial"/>
                <a:ea typeface="Arial"/>
                <a:cs typeface="Arial"/>
                <a:sym typeface="Arial"/>
              </a:rPr>
              <a:t>Let, m = number of mentions in a text document</a:t>
            </a:r>
            <a:endParaRPr sz="1400">
              <a:latin typeface="Arial"/>
              <a:ea typeface="Arial"/>
              <a:cs typeface="Arial"/>
              <a:sym typeface="Arial"/>
            </a:endParaRPr>
          </a:p>
          <a:p>
            <a:pPr indent="0" lvl="0" marL="457200" rtl="0" algn="l">
              <a:lnSpc>
                <a:spcPct val="100000"/>
              </a:lnSpc>
              <a:spcBef>
                <a:spcPts val="0"/>
              </a:spcBef>
              <a:spcAft>
                <a:spcPts val="0"/>
              </a:spcAft>
              <a:buNone/>
            </a:pPr>
            <a:r>
              <a:rPr lang="zh-CN" sz="1400">
                <a:latin typeface="Arial"/>
                <a:ea typeface="Arial"/>
                <a:cs typeface="Arial"/>
                <a:sym typeface="Arial"/>
              </a:rPr>
              <a:t> 	       e</a:t>
            </a:r>
            <a:r>
              <a:rPr baseline="-25000" lang="zh-CN" sz="1400">
                <a:latin typeface="Arial"/>
                <a:ea typeface="Arial"/>
                <a:cs typeface="Arial"/>
                <a:sym typeface="Arial"/>
              </a:rPr>
              <a:t>m</a:t>
            </a:r>
            <a:r>
              <a:rPr lang="zh-CN" sz="1400">
                <a:latin typeface="Arial"/>
                <a:ea typeface="Arial"/>
                <a:cs typeface="Arial"/>
                <a:sym typeface="Arial"/>
              </a:rPr>
              <a:t> = number of candidate entities per mention (5 for Constrained graph development)</a:t>
            </a:r>
            <a:br>
              <a:rPr lang="zh-CN" sz="1400">
                <a:latin typeface="Arial"/>
                <a:ea typeface="Arial"/>
                <a:cs typeface="Arial"/>
                <a:sym typeface="Arial"/>
              </a:rPr>
            </a:b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AutoNum type="arabicPeriod"/>
            </a:pPr>
            <a:r>
              <a:rPr lang="zh-CN" sz="1400">
                <a:latin typeface="Arial"/>
                <a:ea typeface="Arial"/>
                <a:cs typeface="Arial"/>
                <a:sym typeface="Arial"/>
              </a:rPr>
              <a:t>Split the CNN at the end to have m fully connected networks, each with e</a:t>
            </a:r>
            <a:r>
              <a:rPr baseline="-25000" lang="zh-CN" sz="1400">
                <a:latin typeface="Arial"/>
                <a:ea typeface="Arial"/>
                <a:cs typeface="Arial"/>
                <a:sym typeface="Arial"/>
              </a:rPr>
              <a:t>m</a:t>
            </a:r>
            <a:r>
              <a:rPr lang="zh-CN" sz="1400">
                <a:latin typeface="Arial"/>
                <a:ea typeface="Arial"/>
                <a:cs typeface="Arial"/>
                <a:sym typeface="Arial"/>
              </a:rPr>
              <a:t> end nodes</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AutoNum type="arabicPeriod"/>
            </a:pPr>
            <a:r>
              <a:rPr lang="zh-CN" sz="1400">
                <a:latin typeface="Arial"/>
                <a:ea typeface="Arial"/>
                <a:cs typeface="Arial"/>
                <a:sym typeface="Arial"/>
              </a:rPr>
              <a:t>Use Softmax to disambiguate among various entities for each mention</a:t>
            </a:r>
            <a:endParaRPr sz="1400">
              <a:latin typeface="Arial"/>
              <a:ea typeface="Arial"/>
              <a:cs typeface="Arial"/>
              <a:sym typeface="Arial"/>
            </a:endParaRPr>
          </a:p>
          <a:p>
            <a:pPr indent="0" lvl="0" marL="457200" rtl="0" algn="l">
              <a:lnSpc>
                <a:spcPct val="100000"/>
              </a:lnSpc>
              <a:spcBef>
                <a:spcPts val="0"/>
              </a:spcBef>
              <a:spcAft>
                <a:spcPts val="0"/>
              </a:spcAft>
              <a:buNone/>
            </a:pPr>
            <a:r>
              <a:t/>
            </a:r>
            <a:endParaRPr b="1" sz="1600" u="sng">
              <a:latin typeface="Arial"/>
              <a:ea typeface="Arial"/>
              <a:cs typeface="Arial"/>
              <a:sym typeface="Arial"/>
            </a:endParaRPr>
          </a:p>
        </p:txBody>
      </p:sp>
      <p:sp>
        <p:nvSpPr>
          <p:cNvPr id="344" name="Google Shape;344;p50"/>
          <p:cNvSpPr txBox="1"/>
          <p:nvPr>
            <p:ph idx="12" type="sldNum"/>
          </p:nvPr>
        </p:nvSpPr>
        <p:spPr>
          <a:xfrm>
            <a:off x="1" y="4790748"/>
            <a:ext cx="457200" cy="29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457200" y="192881"/>
            <a:ext cx="8229600" cy="450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3200"/>
              <a:buFont typeface="Verdana"/>
              <a:buNone/>
            </a:pPr>
            <a:r>
              <a:rPr lang="zh-CN"/>
              <a:t>Difficulties</a:t>
            </a:r>
            <a:endParaRPr/>
          </a:p>
        </p:txBody>
      </p:sp>
      <p:sp>
        <p:nvSpPr>
          <p:cNvPr id="351" name="Google Shape;351;p51"/>
          <p:cNvSpPr txBox="1"/>
          <p:nvPr>
            <p:ph idx="1" type="body"/>
          </p:nvPr>
        </p:nvSpPr>
        <p:spPr>
          <a:xfrm>
            <a:off x="457200" y="1199950"/>
            <a:ext cx="8453700" cy="3525000"/>
          </a:xfrm>
          <a:prstGeom prst="rect">
            <a:avLst/>
          </a:prstGeom>
          <a:noFill/>
          <a:ln>
            <a:noFill/>
          </a:ln>
        </p:spPr>
        <p:txBody>
          <a:bodyPr anchorCtr="0" anchor="t" bIns="45700" lIns="91425" spcFirstLastPara="1" rIns="91425" wrap="square" tIns="45700">
            <a:noAutofit/>
          </a:bodyPr>
          <a:lstStyle/>
          <a:p>
            <a:pPr indent="-374650" lvl="0" marL="457200" marR="0" rtl="0" algn="l">
              <a:lnSpc>
                <a:spcPct val="115000"/>
              </a:lnSpc>
              <a:spcBef>
                <a:spcPts val="0"/>
              </a:spcBef>
              <a:spcAft>
                <a:spcPts val="0"/>
              </a:spcAft>
              <a:buSzPts val="2300"/>
              <a:buFont typeface="Calibri"/>
              <a:buChar char="•"/>
            </a:pPr>
            <a:r>
              <a:rPr lang="zh-CN" sz="2300">
                <a:latin typeface="Calibri"/>
                <a:ea typeface="Calibri"/>
                <a:cs typeface="Calibri"/>
                <a:sym typeface="Calibri"/>
              </a:rPr>
              <a:t>Large data files and not enough space </a:t>
            </a:r>
            <a:endParaRPr sz="2300">
              <a:latin typeface="Calibri"/>
              <a:ea typeface="Calibri"/>
              <a:cs typeface="Calibri"/>
              <a:sym typeface="Calibri"/>
            </a:endParaRPr>
          </a:p>
          <a:p>
            <a:pPr indent="-374650" lvl="0" marL="457200" marR="0" rtl="0" algn="l">
              <a:lnSpc>
                <a:spcPct val="115000"/>
              </a:lnSpc>
              <a:spcBef>
                <a:spcPts val="0"/>
              </a:spcBef>
              <a:spcAft>
                <a:spcPts val="0"/>
              </a:spcAft>
              <a:buSzPts val="2300"/>
              <a:buFont typeface="Calibri"/>
              <a:buChar char="•"/>
            </a:pPr>
            <a:r>
              <a:rPr lang="zh-CN" sz="2300">
                <a:latin typeface="Calibri"/>
                <a:ea typeface="Calibri"/>
                <a:cs typeface="Calibri"/>
                <a:sym typeface="Calibri"/>
              </a:rPr>
              <a:t>Issue testing End-to-End model on BT dataset</a:t>
            </a:r>
            <a:endParaRPr sz="2300">
              <a:latin typeface="Calibri"/>
              <a:ea typeface="Calibri"/>
              <a:cs typeface="Calibri"/>
              <a:sym typeface="Calibri"/>
            </a:endParaRPr>
          </a:p>
          <a:p>
            <a:pPr indent="-374650" lvl="0" marL="457200" marR="0" rtl="0" algn="l">
              <a:lnSpc>
                <a:spcPct val="115000"/>
              </a:lnSpc>
              <a:spcBef>
                <a:spcPts val="0"/>
              </a:spcBef>
              <a:spcAft>
                <a:spcPts val="0"/>
              </a:spcAft>
              <a:buSzPts val="2300"/>
              <a:buFont typeface="Calibri"/>
              <a:buChar char="•"/>
            </a:pPr>
            <a:r>
              <a:rPr lang="zh-CN" sz="2300">
                <a:latin typeface="Calibri"/>
                <a:ea typeface="Calibri"/>
                <a:cs typeface="Calibri"/>
                <a:sym typeface="Calibri"/>
              </a:rPr>
              <a:t>Issue running DeepType model</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zh-CN" sz="2300">
                <a:latin typeface="Calibri"/>
                <a:ea typeface="Calibri"/>
                <a:cs typeface="Calibri"/>
                <a:sym typeface="Calibri"/>
              </a:rPr>
              <a:t>Combining embeddings and adjacency matrices</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zh-CN" sz="2300">
                <a:latin typeface="Calibri"/>
                <a:ea typeface="Calibri"/>
                <a:cs typeface="Calibri"/>
                <a:sym typeface="Calibri"/>
              </a:rPr>
              <a:t>Generating graphs dynamically from Aida repository code</a:t>
            </a:r>
            <a:endParaRPr sz="2300">
              <a:latin typeface="Calibri"/>
              <a:ea typeface="Calibri"/>
              <a:cs typeface="Calibri"/>
              <a:sym typeface="Calibri"/>
            </a:endParaRPr>
          </a:p>
          <a:p>
            <a:pPr indent="0" lvl="0" marL="457200" rtl="0" algn="l">
              <a:lnSpc>
                <a:spcPct val="95000"/>
              </a:lnSpc>
              <a:spcBef>
                <a:spcPts val="0"/>
              </a:spcBef>
              <a:spcAft>
                <a:spcPts val="0"/>
              </a:spcAft>
              <a:buNone/>
            </a:pPr>
            <a:r>
              <a:t/>
            </a:r>
            <a:endParaRPr sz="2300">
              <a:latin typeface="Calibri"/>
              <a:ea typeface="Calibri"/>
              <a:cs typeface="Calibri"/>
              <a:sym typeface="Calibri"/>
            </a:endParaRPr>
          </a:p>
          <a:p>
            <a:pPr indent="0" lvl="0" marL="457200" rtl="0" algn="l">
              <a:lnSpc>
                <a:spcPct val="95000"/>
              </a:lnSpc>
              <a:spcBef>
                <a:spcPts val="0"/>
              </a:spcBef>
              <a:spcAft>
                <a:spcPts val="0"/>
              </a:spcAft>
              <a:buNone/>
            </a:pPr>
            <a:r>
              <a:t/>
            </a:r>
            <a:endParaRPr sz="2300">
              <a:latin typeface="Calibri"/>
              <a:ea typeface="Calibri"/>
              <a:cs typeface="Calibri"/>
              <a:sym typeface="Calibri"/>
            </a:endParaRPr>
          </a:p>
          <a:p>
            <a:pPr indent="0" lvl="0" marL="457200" rtl="0" algn="l">
              <a:lnSpc>
                <a:spcPct val="95000"/>
              </a:lnSpc>
              <a:spcBef>
                <a:spcPts val="0"/>
              </a:spcBef>
              <a:spcAft>
                <a:spcPts val="0"/>
              </a:spcAft>
              <a:buNone/>
            </a:pPr>
            <a:r>
              <a:t/>
            </a:r>
            <a:endParaRPr sz="2300">
              <a:latin typeface="Calibri"/>
              <a:ea typeface="Calibri"/>
              <a:cs typeface="Calibri"/>
              <a:sym typeface="Calibri"/>
            </a:endParaRPr>
          </a:p>
          <a:p>
            <a:pPr indent="0" lvl="0" marL="0" rtl="0" algn="l">
              <a:lnSpc>
                <a:spcPct val="95000"/>
              </a:lnSpc>
              <a:spcBef>
                <a:spcPts val="0"/>
              </a:spcBef>
              <a:spcAft>
                <a:spcPts val="0"/>
              </a:spcAft>
              <a:buNone/>
            </a:pPr>
            <a:r>
              <a:t/>
            </a:r>
            <a:endParaRPr sz="2300">
              <a:latin typeface="Calibri"/>
              <a:ea typeface="Calibri"/>
              <a:cs typeface="Calibri"/>
              <a:sym typeface="Calibri"/>
            </a:endParaRPr>
          </a:p>
          <a:p>
            <a:pPr indent="0" lvl="0" marL="0" rtl="0" algn="l">
              <a:lnSpc>
                <a:spcPct val="95000"/>
              </a:lnSpc>
              <a:spcBef>
                <a:spcPts val="0"/>
              </a:spcBef>
              <a:spcAft>
                <a:spcPts val="0"/>
              </a:spcAft>
              <a:buNone/>
            </a:pPr>
            <a:r>
              <a:t/>
            </a:r>
            <a:endParaRPr sz="2300">
              <a:latin typeface="Calibri"/>
              <a:ea typeface="Calibri"/>
              <a:cs typeface="Calibri"/>
              <a:sym typeface="Calibri"/>
            </a:endParaRPr>
          </a:p>
        </p:txBody>
      </p:sp>
      <p:sp>
        <p:nvSpPr>
          <p:cNvPr id="352" name="Google Shape;352;p51"/>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2"/>
          <p:cNvSpPr txBox="1"/>
          <p:nvPr>
            <p:ph type="title"/>
          </p:nvPr>
        </p:nvSpPr>
        <p:spPr>
          <a:xfrm>
            <a:off x="457200" y="312131"/>
            <a:ext cx="8229600" cy="450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3200"/>
              <a:buFont typeface="Verdana"/>
              <a:buNone/>
            </a:pPr>
            <a:r>
              <a:rPr lang="zh-CN"/>
              <a:t>Contribution</a:t>
            </a:r>
            <a:endParaRPr/>
          </a:p>
        </p:txBody>
      </p:sp>
      <p:sp>
        <p:nvSpPr>
          <p:cNvPr id="359" name="Google Shape;359;p52"/>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graphicFrame>
        <p:nvGraphicFramePr>
          <p:cNvPr id="360" name="Google Shape;360;p52"/>
          <p:cNvGraphicFramePr/>
          <p:nvPr/>
        </p:nvGraphicFramePr>
        <p:xfrm>
          <a:off x="1592325" y="1025837"/>
          <a:ext cx="3000000" cy="3000000"/>
        </p:xfrm>
        <a:graphic>
          <a:graphicData uri="http://schemas.openxmlformats.org/drawingml/2006/table">
            <a:tbl>
              <a:tblPr>
                <a:noFill/>
                <a:tableStyleId>{4F4F9985-A1FC-41DB-A2B9-FE73C9C95F35}</a:tableStyleId>
              </a:tblPr>
              <a:tblGrid>
                <a:gridCol w="1244300"/>
                <a:gridCol w="4715025"/>
              </a:tblGrid>
              <a:tr h="450325">
                <a:tc>
                  <a:txBody>
                    <a:bodyPr/>
                    <a:lstStyle/>
                    <a:p>
                      <a:pPr indent="0" lvl="0" marL="0" rtl="0" algn="l">
                        <a:spcBef>
                          <a:spcPts val="0"/>
                        </a:spcBef>
                        <a:spcAft>
                          <a:spcPts val="0"/>
                        </a:spcAft>
                        <a:buNone/>
                      </a:pPr>
                      <a:r>
                        <a:rPr b="1" lang="zh-CN">
                          <a:latin typeface="Calibri"/>
                          <a:ea typeface="Calibri"/>
                          <a:cs typeface="Calibri"/>
                          <a:sym typeface="Calibri"/>
                        </a:rPr>
                        <a:t>Soumya</a:t>
                      </a:r>
                      <a:endParaRPr b="1">
                        <a:latin typeface="Calibri"/>
                        <a:ea typeface="Calibri"/>
                        <a:cs typeface="Calibri"/>
                        <a:sym typeface="Calibri"/>
                      </a:endParaRPr>
                    </a:p>
                  </a:txBody>
                  <a:tcPr marT="91425" marB="91425" marR="91425" marL="91425"/>
                </a:tc>
                <a:tc>
                  <a:txBody>
                    <a:bodyPr/>
                    <a:lstStyle/>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Testing the latent model</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 Workflow Summary </a:t>
                      </a:r>
                      <a:endParaRPr sz="1200">
                        <a:latin typeface="Calibri"/>
                        <a:ea typeface="Calibri"/>
                        <a:cs typeface="Calibri"/>
                        <a:sym typeface="Calibri"/>
                      </a:endParaRPr>
                    </a:p>
                  </a:txBody>
                  <a:tcPr marT="91425" marB="91425" marR="91425" marL="91425"/>
                </a:tc>
              </a:tr>
              <a:tr h="597175">
                <a:tc>
                  <a:txBody>
                    <a:bodyPr/>
                    <a:lstStyle/>
                    <a:p>
                      <a:pPr indent="0" lvl="0" marL="0" rtl="0" algn="l">
                        <a:spcBef>
                          <a:spcPts val="0"/>
                        </a:spcBef>
                        <a:spcAft>
                          <a:spcPts val="0"/>
                        </a:spcAft>
                        <a:buNone/>
                      </a:pPr>
                      <a:r>
                        <a:rPr b="1" lang="zh-CN">
                          <a:latin typeface="Calibri"/>
                          <a:ea typeface="Calibri"/>
                          <a:cs typeface="Calibri"/>
                          <a:sym typeface="Calibri"/>
                        </a:rPr>
                        <a:t>Min</a:t>
                      </a:r>
                      <a:endParaRPr b="1">
                        <a:latin typeface="Calibri"/>
                        <a:ea typeface="Calibri"/>
                        <a:cs typeface="Calibri"/>
                        <a:sym typeface="Calibri"/>
                      </a:endParaRPr>
                    </a:p>
                  </a:txBody>
                  <a:tcPr marT="91425" marB="91425" marR="91425" marL="91425"/>
                </a:tc>
                <a:tc>
                  <a:txBody>
                    <a:bodyPr/>
                    <a:lstStyle/>
                    <a:p>
                      <a:pPr indent="-304800" lvl="0" marL="457200" rtl="0" algn="l">
                        <a:lnSpc>
                          <a:spcPct val="95000"/>
                        </a:lnSpc>
                        <a:spcBef>
                          <a:spcPts val="0"/>
                        </a:spcBef>
                        <a:spcAft>
                          <a:spcPts val="0"/>
                        </a:spcAft>
                        <a:buClr>
                          <a:schemeClr val="accent1"/>
                        </a:buClr>
                        <a:buSzPts val="1200"/>
                        <a:buFont typeface="Calibri"/>
                        <a:buChar char="•"/>
                      </a:pPr>
                      <a:r>
                        <a:rPr lang="zh-CN" sz="1200">
                          <a:solidFill>
                            <a:schemeClr val="dk1"/>
                          </a:solidFill>
                          <a:latin typeface="Calibri"/>
                          <a:ea typeface="Calibri"/>
                          <a:cs typeface="Calibri"/>
                          <a:sym typeface="Calibri"/>
                        </a:rPr>
                        <a:t>Generating the final BT dataset</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accent1"/>
                        </a:buClr>
                        <a:buSzPts val="1200"/>
                        <a:buFont typeface="Calibri"/>
                        <a:buChar char="•"/>
                      </a:pPr>
                      <a:r>
                        <a:rPr lang="zh-CN" sz="1200">
                          <a:solidFill>
                            <a:schemeClr val="dk1"/>
                          </a:solidFill>
                          <a:latin typeface="Calibri"/>
                          <a:ea typeface="Calibri"/>
                          <a:cs typeface="Calibri"/>
                          <a:sym typeface="Calibri"/>
                        </a:rPr>
                        <a:t>Training the latent model with different sizes of BT dataset</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accent1"/>
                        </a:buClr>
                        <a:buSzPts val="1200"/>
                        <a:buFont typeface="Calibri"/>
                        <a:buChar char="•"/>
                      </a:pPr>
                      <a:r>
                        <a:rPr lang="zh-CN" sz="1200">
                          <a:solidFill>
                            <a:schemeClr val="dk1"/>
                          </a:solidFill>
                          <a:latin typeface="Calibri"/>
                          <a:ea typeface="Calibri"/>
                          <a:cs typeface="Calibri"/>
                          <a:sym typeface="Calibri"/>
                        </a:rPr>
                        <a:t>Testing the latent model</a:t>
                      </a:r>
                      <a:endParaRPr sz="1200">
                        <a:solidFill>
                          <a:schemeClr val="dk1"/>
                        </a:solidFill>
                        <a:latin typeface="Calibri"/>
                        <a:ea typeface="Calibri"/>
                        <a:cs typeface="Calibri"/>
                        <a:sym typeface="Calibri"/>
                      </a:endParaRPr>
                    </a:p>
                  </a:txBody>
                  <a:tcPr marT="91425" marB="91425" marR="91425" marL="91425"/>
                </a:tc>
              </a:tr>
              <a:tr h="450325">
                <a:tc>
                  <a:txBody>
                    <a:bodyPr/>
                    <a:lstStyle/>
                    <a:p>
                      <a:pPr indent="0" lvl="0" marL="0" rtl="0" algn="l">
                        <a:spcBef>
                          <a:spcPts val="0"/>
                        </a:spcBef>
                        <a:spcAft>
                          <a:spcPts val="0"/>
                        </a:spcAft>
                        <a:buNone/>
                      </a:pPr>
                      <a:r>
                        <a:rPr b="1" lang="zh-CN">
                          <a:latin typeface="Calibri"/>
                          <a:ea typeface="Calibri"/>
                          <a:cs typeface="Calibri"/>
                          <a:sym typeface="Calibri"/>
                        </a:rPr>
                        <a:t>Vandana</a:t>
                      </a:r>
                      <a:endParaRPr b="1">
                        <a:latin typeface="Calibri"/>
                        <a:ea typeface="Calibri"/>
                        <a:cs typeface="Calibri"/>
                        <a:sym typeface="Calibri"/>
                      </a:endParaRPr>
                    </a:p>
                  </a:txBody>
                  <a:tcPr marT="91425" marB="91425" marR="91425" marL="91425"/>
                </a:tc>
                <a:tc>
                  <a:txBody>
                    <a:bodyPr/>
                    <a:lstStyle/>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Training/Testing End to End Model</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Workflow Diagram</a:t>
                      </a:r>
                      <a:endParaRPr sz="1200">
                        <a:solidFill>
                          <a:schemeClr val="dk1"/>
                        </a:solidFill>
                        <a:latin typeface="Calibri"/>
                        <a:ea typeface="Calibri"/>
                        <a:cs typeface="Calibri"/>
                        <a:sym typeface="Calibri"/>
                      </a:endParaRPr>
                    </a:p>
                  </a:txBody>
                  <a:tcPr marT="91425" marB="91425" marR="91425" marL="91425"/>
                </a:tc>
              </a:tr>
              <a:tr h="450325">
                <a:tc>
                  <a:txBody>
                    <a:bodyPr/>
                    <a:lstStyle/>
                    <a:p>
                      <a:pPr indent="0" lvl="0" marL="0" rtl="0" algn="l">
                        <a:spcBef>
                          <a:spcPts val="0"/>
                        </a:spcBef>
                        <a:spcAft>
                          <a:spcPts val="0"/>
                        </a:spcAft>
                        <a:buNone/>
                      </a:pPr>
                      <a:r>
                        <a:rPr b="1" lang="zh-CN">
                          <a:latin typeface="Calibri"/>
                          <a:ea typeface="Calibri"/>
                          <a:cs typeface="Calibri"/>
                          <a:sym typeface="Calibri"/>
                        </a:rPr>
                        <a:t>Xinlu</a:t>
                      </a:r>
                      <a:endParaRPr b="1">
                        <a:latin typeface="Calibri"/>
                        <a:ea typeface="Calibri"/>
                        <a:cs typeface="Calibri"/>
                        <a:sym typeface="Calibri"/>
                      </a:endParaRPr>
                    </a:p>
                  </a:txBody>
                  <a:tcPr marT="91425" marB="91425" marR="91425" marL="91425"/>
                </a:tc>
                <a:tc>
                  <a:txBody>
                    <a:bodyPr/>
                    <a:lstStyle/>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Transforming BT’s data to format used in End2End code</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Testing BT Data</a:t>
                      </a:r>
                      <a:endParaRPr sz="1200">
                        <a:solidFill>
                          <a:schemeClr val="dk1"/>
                        </a:solidFill>
                        <a:latin typeface="Calibri"/>
                        <a:ea typeface="Calibri"/>
                        <a:cs typeface="Calibri"/>
                        <a:sym typeface="Calibri"/>
                      </a:endParaRPr>
                    </a:p>
                  </a:txBody>
                  <a:tcPr marT="91425" marB="91425" marR="91425" marL="91425"/>
                </a:tc>
              </a:tr>
              <a:tr h="597175">
                <a:tc>
                  <a:txBody>
                    <a:bodyPr/>
                    <a:lstStyle/>
                    <a:p>
                      <a:pPr indent="0" lvl="0" marL="0" rtl="0" algn="l">
                        <a:spcBef>
                          <a:spcPts val="0"/>
                        </a:spcBef>
                        <a:spcAft>
                          <a:spcPts val="0"/>
                        </a:spcAft>
                        <a:buNone/>
                      </a:pPr>
                      <a:r>
                        <a:rPr b="1" lang="zh-CN">
                          <a:latin typeface="Calibri"/>
                          <a:ea typeface="Calibri"/>
                          <a:cs typeface="Calibri"/>
                          <a:sym typeface="Calibri"/>
                        </a:rPr>
                        <a:t>Kratika</a:t>
                      </a:r>
                      <a:endParaRPr b="1">
                        <a:latin typeface="Calibri"/>
                        <a:ea typeface="Calibri"/>
                        <a:cs typeface="Calibri"/>
                        <a:sym typeface="Calibri"/>
                      </a:endParaRPr>
                    </a:p>
                  </a:txBody>
                  <a:tcPr marT="91425" marB="91425" marR="91425" marL="91425"/>
                </a:tc>
                <a:tc>
                  <a:txBody>
                    <a:bodyPr/>
                    <a:lstStyle/>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Importing Yago dataset to Postgres</a:t>
                      </a:r>
                      <a:endParaRPr sz="1200">
                        <a:solidFill>
                          <a:schemeClr val="dk1"/>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Running aida repository for generating graphs</a:t>
                      </a:r>
                      <a:endParaRPr sz="1200">
                        <a:solidFill>
                          <a:schemeClr val="dk1"/>
                        </a:solidFill>
                        <a:latin typeface="Calibri"/>
                        <a:ea typeface="Calibri"/>
                        <a:cs typeface="Calibri"/>
                        <a:sym typeface="Calibri"/>
                      </a:endParaRPr>
                    </a:p>
                    <a:p>
                      <a:pPr indent="-304800" lvl="0" marL="457200" marR="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Building CNN model</a:t>
                      </a:r>
                      <a:endParaRPr sz="1200">
                        <a:solidFill>
                          <a:schemeClr val="dk1"/>
                        </a:solidFill>
                        <a:latin typeface="Calibri"/>
                        <a:ea typeface="Calibri"/>
                        <a:cs typeface="Calibri"/>
                        <a:sym typeface="Calibri"/>
                      </a:endParaRPr>
                    </a:p>
                  </a:txBody>
                  <a:tcPr marT="91425" marB="91425" marR="91425" marL="91425"/>
                </a:tc>
              </a:tr>
              <a:tr h="483450">
                <a:tc>
                  <a:txBody>
                    <a:bodyPr/>
                    <a:lstStyle/>
                    <a:p>
                      <a:pPr indent="0" lvl="0" marL="0" rtl="0" algn="l">
                        <a:spcBef>
                          <a:spcPts val="0"/>
                        </a:spcBef>
                        <a:spcAft>
                          <a:spcPts val="0"/>
                        </a:spcAft>
                        <a:buNone/>
                      </a:pPr>
                      <a:r>
                        <a:rPr b="1" lang="zh-CN">
                          <a:latin typeface="Calibri"/>
                          <a:ea typeface="Calibri"/>
                          <a:cs typeface="Calibri"/>
                          <a:sym typeface="Calibri"/>
                        </a:rPr>
                        <a:t>Jing</a:t>
                      </a:r>
                      <a:endParaRPr b="1">
                        <a:latin typeface="Calibri"/>
                        <a:ea typeface="Calibri"/>
                        <a:cs typeface="Calibri"/>
                        <a:sym typeface="Calibri"/>
                      </a:endParaRPr>
                    </a:p>
                  </a:txBody>
                  <a:tcPr marT="91425" marB="91425" marR="91425" marL="91425"/>
                </a:tc>
                <a:tc>
                  <a:txBody>
                    <a:bodyPr/>
                    <a:lstStyle/>
                    <a:p>
                      <a:pPr indent="-304800" lvl="0" marL="457200" marR="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Generating embeddings for mentions &amp; entities</a:t>
                      </a:r>
                      <a:endParaRPr sz="1200">
                        <a:solidFill>
                          <a:schemeClr val="dk1"/>
                        </a:solidFill>
                        <a:latin typeface="Calibri"/>
                        <a:ea typeface="Calibri"/>
                        <a:cs typeface="Calibri"/>
                        <a:sym typeface="Calibri"/>
                      </a:endParaRPr>
                    </a:p>
                    <a:p>
                      <a:pPr indent="-304800" lvl="0" marL="457200" marR="0" rtl="0" algn="l">
                        <a:lnSpc>
                          <a:spcPct val="95000"/>
                        </a:lnSpc>
                        <a:spcBef>
                          <a:spcPts val="0"/>
                        </a:spcBef>
                        <a:spcAft>
                          <a:spcPts val="0"/>
                        </a:spcAft>
                        <a:buClr>
                          <a:schemeClr val="lt2"/>
                        </a:buClr>
                        <a:buSzPts val="1200"/>
                        <a:buFont typeface="Calibri"/>
                        <a:buChar char="•"/>
                      </a:pPr>
                      <a:r>
                        <a:rPr lang="zh-CN" sz="1200">
                          <a:solidFill>
                            <a:schemeClr val="dk1"/>
                          </a:solidFill>
                          <a:latin typeface="Calibri"/>
                          <a:ea typeface="Calibri"/>
                          <a:cs typeface="Calibri"/>
                          <a:sym typeface="Calibri"/>
                        </a:rPr>
                        <a:t>Building CNN model</a:t>
                      </a:r>
                      <a:endParaRPr sz="1200">
                        <a:solidFill>
                          <a:schemeClr val="dk1"/>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457200" y="192881"/>
            <a:ext cx="8229600" cy="450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3200"/>
              <a:buFont typeface="Verdana"/>
              <a:buNone/>
            </a:pPr>
            <a:r>
              <a:rPr lang="zh-CN"/>
              <a:t>Plans</a:t>
            </a:r>
            <a:endParaRPr/>
          </a:p>
        </p:txBody>
      </p:sp>
      <p:sp>
        <p:nvSpPr>
          <p:cNvPr id="367" name="Google Shape;367;p53"/>
          <p:cNvSpPr txBox="1"/>
          <p:nvPr>
            <p:ph idx="1" type="body"/>
          </p:nvPr>
        </p:nvSpPr>
        <p:spPr>
          <a:xfrm>
            <a:off x="457200" y="857250"/>
            <a:ext cx="8229600" cy="3486900"/>
          </a:xfrm>
          <a:prstGeom prst="rect">
            <a:avLst/>
          </a:prstGeom>
          <a:noFill/>
          <a:ln>
            <a:noFill/>
          </a:ln>
        </p:spPr>
        <p:txBody>
          <a:bodyPr anchorCtr="0" anchor="t" bIns="45700" lIns="91425" spcFirstLastPara="1" rIns="91425" wrap="square" tIns="45700">
            <a:noAutofit/>
          </a:bodyPr>
          <a:lstStyle/>
          <a:p>
            <a:pPr indent="-374650" lvl="0" marL="457200" rtl="0" algn="l">
              <a:lnSpc>
                <a:spcPct val="95000"/>
              </a:lnSpc>
              <a:spcBef>
                <a:spcPts val="1000"/>
              </a:spcBef>
              <a:spcAft>
                <a:spcPts val="0"/>
              </a:spcAft>
              <a:buSzPts val="2300"/>
              <a:buFont typeface="Calibri"/>
              <a:buChar char="•"/>
            </a:pPr>
            <a:r>
              <a:rPr lang="zh-CN" sz="2300">
                <a:latin typeface="Calibri"/>
                <a:ea typeface="Calibri"/>
                <a:cs typeface="Calibri"/>
                <a:sym typeface="Calibri"/>
              </a:rPr>
              <a:t>Implementation Timeline</a:t>
            </a:r>
            <a:endParaRPr sz="2300">
              <a:latin typeface="Calibri"/>
              <a:ea typeface="Calibri"/>
              <a:cs typeface="Calibri"/>
              <a:sym typeface="Calibri"/>
            </a:endParaRPr>
          </a:p>
          <a:p>
            <a:pPr indent="0" lvl="0" marL="0" rtl="0" algn="l">
              <a:lnSpc>
                <a:spcPct val="95000"/>
              </a:lnSpc>
              <a:spcBef>
                <a:spcPts val="1000"/>
              </a:spcBef>
              <a:spcAft>
                <a:spcPts val="0"/>
              </a:spcAft>
              <a:buNone/>
            </a:pPr>
            <a:r>
              <a:t/>
            </a:r>
            <a:endParaRPr sz="2300">
              <a:latin typeface="Calibri"/>
              <a:ea typeface="Calibri"/>
              <a:cs typeface="Calibri"/>
              <a:sym typeface="Calibri"/>
            </a:endParaRPr>
          </a:p>
          <a:p>
            <a:pPr indent="0" lvl="0" marL="457200" rtl="0" algn="l">
              <a:lnSpc>
                <a:spcPct val="95000"/>
              </a:lnSpc>
              <a:spcBef>
                <a:spcPts val="1000"/>
              </a:spcBef>
              <a:spcAft>
                <a:spcPts val="0"/>
              </a:spcAft>
              <a:buNone/>
            </a:pPr>
            <a:r>
              <a:t/>
            </a:r>
            <a:endParaRPr sz="2300">
              <a:latin typeface="Calibri"/>
              <a:ea typeface="Calibri"/>
              <a:cs typeface="Calibri"/>
              <a:sym typeface="Calibri"/>
            </a:endParaRPr>
          </a:p>
        </p:txBody>
      </p:sp>
      <p:sp>
        <p:nvSpPr>
          <p:cNvPr id="368" name="Google Shape;368;p53"/>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
        <p:nvSpPr>
          <p:cNvPr id="369" name="Google Shape;369;p53"/>
          <p:cNvSpPr/>
          <p:nvPr/>
        </p:nvSpPr>
        <p:spPr>
          <a:xfrm>
            <a:off x="7803000" y="3784400"/>
            <a:ext cx="883800" cy="500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53"/>
          <p:cNvPicPr preferRelativeResize="0"/>
          <p:nvPr/>
        </p:nvPicPr>
        <p:blipFill>
          <a:blip r:embed="rId3">
            <a:alphaModFix/>
          </a:blip>
          <a:stretch>
            <a:fillRect/>
          </a:stretch>
        </p:blipFill>
        <p:spPr>
          <a:xfrm>
            <a:off x="687813" y="1334750"/>
            <a:ext cx="7115175" cy="3257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457200" y="349781"/>
            <a:ext cx="8229600" cy="450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3200"/>
              <a:buFont typeface="Verdana"/>
              <a:buNone/>
            </a:pPr>
            <a:r>
              <a:rPr lang="zh-CN"/>
              <a:t>Previous weeks’ accomplishments</a:t>
            </a:r>
            <a:endParaRPr/>
          </a:p>
        </p:txBody>
      </p:sp>
      <p:sp>
        <p:nvSpPr>
          <p:cNvPr id="147" name="Google Shape;147;p27"/>
          <p:cNvSpPr txBox="1"/>
          <p:nvPr>
            <p:ph idx="1" type="body"/>
          </p:nvPr>
        </p:nvSpPr>
        <p:spPr>
          <a:xfrm>
            <a:off x="399300" y="1058975"/>
            <a:ext cx="8550600" cy="3562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zh-CN" sz="1800">
                <a:latin typeface="Arial"/>
                <a:ea typeface="Arial"/>
                <a:cs typeface="Arial"/>
                <a:sym typeface="Arial"/>
              </a:rPr>
              <a:t>Latent Relations Model </a:t>
            </a:r>
            <a:endParaRPr b="1"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zh-CN" sz="1800">
                <a:latin typeface="Arial"/>
                <a:ea typeface="Arial"/>
                <a:cs typeface="Arial"/>
                <a:sym typeface="Arial"/>
              </a:rPr>
              <a:t>Trained the latent model with different sizes of bt docs</a:t>
            </a:r>
            <a:endParaRPr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zh-CN" sz="1800">
                <a:latin typeface="Arial"/>
                <a:ea typeface="Arial"/>
                <a:cs typeface="Arial"/>
                <a:sym typeface="Arial"/>
              </a:rPr>
              <a:t>Tested the latent model </a:t>
            </a:r>
            <a:endParaRPr sz="1800">
              <a:latin typeface="Arial"/>
              <a:ea typeface="Arial"/>
              <a:cs typeface="Arial"/>
              <a:sym typeface="Arial"/>
            </a:endParaRPr>
          </a:p>
          <a:p>
            <a:pPr indent="0" lvl="0" marL="0" rtl="0" algn="l">
              <a:lnSpc>
                <a:spcPct val="115000"/>
              </a:lnSpc>
              <a:spcBef>
                <a:spcPts val="0"/>
              </a:spcBef>
              <a:spcAft>
                <a:spcPts val="0"/>
              </a:spcAft>
              <a:buNone/>
            </a:pPr>
            <a:r>
              <a:rPr b="1" lang="zh-CN" sz="1800">
                <a:latin typeface="Arial"/>
                <a:ea typeface="Arial"/>
                <a:cs typeface="Arial"/>
                <a:sym typeface="Arial"/>
              </a:rPr>
              <a:t>End to End Model</a:t>
            </a:r>
            <a:endParaRPr b="1" sz="18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Preprocessing AIDA dataset and BT data</a:t>
            </a:r>
            <a:endParaRPr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Training/Testing AIDA dataset as well as training other datasets (ex. Wikipedia)</a:t>
            </a:r>
            <a:endParaRPr sz="1700">
              <a:latin typeface="Arial"/>
              <a:ea typeface="Arial"/>
              <a:cs typeface="Arial"/>
              <a:sym typeface="Arial"/>
            </a:endParaRPr>
          </a:p>
          <a:p>
            <a:pPr indent="-336550" lvl="0" marL="457200" rtl="0" algn="l">
              <a:lnSpc>
                <a:spcPct val="100000"/>
              </a:lnSpc>
              <a:spcBef>
                <a:spcPts val="0"/>
              </a:spcBef>
              <a:spcAft>
                <a:spcPts val="0"/>
              </a:spcAft>
              <a:buClr>
                <a:schemeClr val="dk1"/>
              </a:buClr>
              <a:buSzPts val="1700"/>
              <a:buChar char="•"/>
            </a:pPr>
            <a:r>
              <a:rPr lang="zh-CN" sz="1700">
                <a:latin typeface="Arial"/>
                <a:ea typeface="Arial"/>
                <a:cs typeface="Arial"/>
                <a:sym typeface="Arial"/>
              </a:rPr>
              <a:t>Understanding/researching how to integrate BT data into the model</a:t>
            </a:r>
            <a:endParaRPr sz="1800">
              <a:latin typeface="Arial"/>
              <a:ea typeface="Arial"/>
              <a:cs typeface="Arial"/>
              <a:sym typeface="Arial"/>
            </a:endParaRPr>
          </a:p>
          <a:p>
            <a:pPr indent="0" lvl="0" marL="0" rtl="0" algn="l">
              <a:lnSpc>
                <a:spcPct val="115000"/>
              </a:lnSpc>
              <a:spcBef>
                <a:spcPts val="0"/>
              </a:spcBef>
              <a:spcAft>
                <a:spcPts val="0"/>
              </a:spcAft>
              <a:buNone/>
            </a:pPr>
            <a:r>
              <a:rPr b="1" lang="zh-CN" sz="1800">
                <a:latin typeface="Arial"/>
                <a:ea typeface="Arial"/>
                <a:cs typeface="Arial"/>
                <a:sym typeface="Arial"/>
              </a:rPr>
              <a:t>DeepType Model</a:t>
            </a:r>
            <a:endParaRPr b="1"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zh-CN" sz="1800">
                <a:latin typeface="Arial"/>
                <a:ea typeface="Arial"/>
                <a:cs typeface="Arial"/>
                <a:sym typeface="Arial"/>
              </a:rPr>
              <a:t>Tried running DeepType Model with two approaches, but couldn’t accomplish</a:t>
            </a:r>
            <a:endParaRPr sz="1800">
              <a:latin typeface="Arial"/>
              <a:ea typeface="Arial"/>
              <a:cs typeface="Arial"/>
              <a:sym typeface="Arial"/>
            </a:endParaRPr>
          </a:p>
          <a:p>
            <a:pPr indent="0" lvl="0" marL="0" rtl="0" algn="l">
              <a:lnSpc>
                <a:spcPct val="115000"/>
              </a:lnSpc>
              <a:spcBef>
                <a:spcPts val="0"/>
              </a:spcBef>
              <a:spcAft>
                <a:spcPts val="0"/>
              </a:spcAft>
              <a:buNone/>
            </a:pPr>
            <a:r>
              <a:rPr b="1" lang="zh-CN" sz="1800">
                <a:latin typeface="Arial"/>
                <a:ea typeface="Arial"/>
                <a:cs typeface="Arial"/>
                <a:sym typeface="Arial"/>
              </a:rPr>
              <a:t>Robust Disambiguation</a:t>
            </a:r>
            <a:endParaRPr b="1"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zh-CN" sz="1800">
                <a:latin typeface="Arial"/>
                <a:ea typeface="Arial"/>
                <a:cs typeface="Arial"/>
                <a:sym typeface="Arial"/>
              </a:rPr>
              <a:t>Understand the technique used for the disambiguation.</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marR="0" rtl="0" algn="l">
              <a:lnSpc>
                <a:spcPct val="150000"/>
              </a:lnSpc>
              <a:spcBef>
                <a:spcPts val="750"/>
              </a:spcBef>
              <a:spcAft>
                <a:spcPts val="0"/>
              </a:spcAft>
              <a:buNone/>
            </a:pPr>
            <a:r>
              <a:t/>
            </a:r>
            <a:endParaRPr sz="2315">
              <a:latin typeface="Calibri"/>
              <a:ea typeface="Calibri"/>
              <a:cs typeface="Calibri"/>
              <a:sym typeface="Calibri"/>
            </a:endParaRPr>
          </a:p>
          <a:p>
            <a:pPr indent="0" lvl="0" marL="0" rtl="0" algn="l">
              <a:lnSpc>
                <a:spcPct val="70000"/>
              </a:lnSpc>
              <a:spcBef>
                <a:spcPts val="750"/>
              </a:spcBef>
              <a:spcAft>
                <a:spcPts val="0"/>
              </a:spcAft>
              <a:buNone/>
            </a:pPr>
            <a:r>
              <a:t/>
            </a:r>
            <a:endParaRPr sz="2300" u="sng">
              <a:solidFill>
                <a:schemeClr val="hlink"/>
              </a:solidFill>
              <a:latin typeface="Calibri"/>
              <a:ea typeface="Calibri"/>
              <a:cs typeface="Calibri"/>
              <a:sym typeface="Calibri"/>
            </a:endParaRPr>
          </a:p>
          <a:p>
            <a:pPr indent="0" lvl="0" marL="0" rtl="0" algn="l">
              <a:lnSpc>
                <a:spcPct val="70000"/>
              </a:lnSpc>
              <a:spcBef>
                <a:spcPts val="750"/>
              </a:spcBef>
              <a:spcAft>
                <a:spcPts val="0"/>
              </a:spcAft>
              <a:buNone/>
            </a:pPr>
            <a:r>
              <a:t/>
            </a:r>
            <a:endParaRPr sz="2300" u="sng">
              <a:solidFill>
                <a:schemeClr val="hlink"/>
              </a:solidFill>
              <a:latin typeface="Calibri"/>
              <a:ea typeface="Calibri"/>
              <a:cs typeface="Calibri"/>
              <a:sym typeface="Calibri"/>
            </a:endParaRPr>
          </a:p>
          <a:p>
            <a:pPr indent="0" lvl="0" marL="457200" rtl="0" algn="l">
              <a:lnSpc>
                <a:spcPct val="70000"/>
              </a:lnSpc>
              <a:spcBef>
                <a:spcPts val="750"/>
              </a:spcBef>
              <a:spcAft>
                <a:spcPts val="0"/>
              </a:spcAft>
              <a:buNone/>
            </a:pPr>
            <a:r>
              <a:t/>
            </a:r>
            <a:endParaRPr sz="2315">
              <a:latin typeface="Calibri"/>
              <a:ea typeface="Calibri"/>
              <a:cs typeface="Calibri"/>
              <a:sym typeface="Calibri"/>
            </a:endParaRPr>
          </a:p>
          <a:p>
            <a:pPr indent="0" lvl="0" marL="0" rtl="0" algn="l">
              <a:lnSpc>
                <a:spcPct val="70000"/>
              </a:lnSpc>
              <a:spcBef>
                <a:spcPts val="750"/>
              </a:spcBef>
              <a:spcAft>
                <a:spcPts val="0"/>
              </a:spcAft>
              <a:buSzPts val="1815"/>
              <a:buNone/>
            </a:pPr>
            <a:r>
              <a:t/>
            </a:r>
            <a:endParaRPr sz="2315">
              <a:latin typeface="Calibri"/>
              <a:ea typeface="Calibri"/>
              <a:cs typeface="Calibri"/>
              <a:sym typeface="Calibri"/>
            </a:endParaRPr>
          </a:p>
          <a:p>
            <a:pPr indent="0" lvl="0" marL="0" rtl="0" algn="l">
              <a:lnSpc>
                <a:spcPct val="70000"/>
              </a:lnSpc>
              <a:spcBef>
                <a:spcPts val="750"/>
              </a:spcBef>
              <a:spcAft>
                <a:spcPts val="0"/>
              </a:spcAft>
              <a:buSzPts val="1815"/>
              <a:buNone/>
            </a:pPr>
            <a:r>
              <a:t/>
            </a:r>
            <a:endParaRPr sz="2315">
              <a:latin typeface="Calibri"/>
              <a:ea typeface="Calibri"/>
              <a:cs typeface="Calibri"/>
              <a:sym typeface="Calibri"/>
            </a:endParaRPr>
          </a:p>
          <a:p>
            <a:pPr indent="0" lvl="0" marL="0" rtl="0" algn="l">
              <a:lnSpc>
                <a:spcPct val="70000"/>
              </a:lnSpc>
              <a:spcBef>
                <a:spcPts val="750"/>
              </a:spcBef>
              <a:spcAft>
                <a:spcPts val="0"/>
              </a:spcAft>
              <a:buSzPts val="1815"/>
              <a:buNone/>
            </a:pPr>
            <a:r>
              <a:rPr lang="zh-CN" sz="1815">
                <a:latin typeface="Calibri"/>
                <a:ea typeface="Calibri"/>
                <a:cs typeface="Calibri"/>
                <a:sym typeface="Calibri"/>
              </a:rPr>
              <a:t> </a:t>
            </a:r>
            <a:endParaRPr>
              <a:latin typeface="Calibri"/>
              <a:ea typeface="Calibri"/>
              <a:cs typeface="Calibri"/>
              <a:sym typeface="Calibri"/>
            </a:endParaRPr>
          </a:p>
        </p:txBody>
      </p:sp>
      <p:sp>
        <p:nvSpPr>
          <p:cNvPr id="148" name="Google Shape;148;p27"/>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4"/>
          <p:cNvSpPr txBox="1"/>
          <p:nvPr/>
        </p:nvSpPr>
        <p:spPr>
          <a:xfrm>
            <a:off x="2667000" y="2000250"/>
            <a:ext cx="3962400" cy="857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CN" sz="4800" u="none" cap="none" strike="noStrike">
                <a:solidFill>
                  <a:schemeClr val="lt1"/>
                </a:solidFill>
                <a:latin typeface="Verdana"/>
                <a:ea typeface="Verdana"/>
                <a:cs typeface="Verdana"/>
                <a:sym typeface="Verdana"/>
              </a:rPr>
              <a:t>Thank you!</a:t>
            </a:r>
            <a:endParaRPr b="0" i="0" sz="4800" u="none" cap="none" strike="noStrike">
              <a:solidFill>
                <a:schemeClr val="lt1"/>
              </a:solidFill>
              <a:latin typeface="Verdana"/>
              <a:ea typeface="Verdana"/>
              <a:cs typeface="Verdana"/>
              <a:sym typeface="Verdana"/>
            </a:endParaRPr>
          </a:p>
          <a:p>
            <a:pPr indent="0" lvl="0" marL="0" marR="0" rtl="0" algn="ctr">
              <a:spcBef>
                <a:spcPts val="0"/>
              </a:spcBef>
              <a:spcAft>
                <a:spcPts val="0"/>
              </a:spcAft>
              <a:buNone/>
            </a:pPr>
            <a:r>
              <a:t/>
            </a:r>
            <a:endParaRPr sz="4800">
              <a:solidFill>
                <a:schemeClr val="lt1"/>
              </a:solidFill>
              <a:latin typeface="Verdana"/>
              <a:ea typeface="Verdana"/>
              <a:cs typeface="Verdana"/>
              <a:sym typeface="Verdana"/>
            </a:endParaRPr>
          </a:p>
          <a:p>
            <a:pPr indent="0" lvl="0" marL="0" marR="0" rtl="0" algn="ctr">
              <a:spcBef>
                <a:spcPts val="0"/>
              </a:spcBef>
              <a:spcAft>
                <a:spcPts val="0"/>
              </a:spcAft>
              <a:buNone/>
            </a:pPr>
            <a:r>
              <a:rPr lang="zh-CN" sz="2700">
                <a:solidFill>
                  <a:schemeClr val="lt1"/>
                </a:solidFill>
                <a:latin typeface="Verdana"/>
                <a:ea typeface="Verdana"/>
                <a:cs typeface="Verdana"/>
                <a:sym typeface="Verdana"/>
              </a:rPr>
              <a:t>Any Questions?</a:t>
            </a:r>
            <a:endParaRPr sz="2700">
              <a:solidFill>
                <a:schemeClr val="lt1"/>
              </a:solidFill>
              <a:latin typeface="Verdana"/>
              <a:ea typeface="Verdana"/>
              <a:cs typeface="Verdana"/>
              <a:sym typeface="Verdana"/>
            </a:endParaRPr>
          </a:p>
        </p:txBody>
      </p:sp>
      <p:sp>
        <p:nvSpPr>
          <p:cNvPr id="376" name="Google Shape;376;p54"/>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457200" y="383381"/>
            <a:ext cx="8229600" cy="450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3200"/>
              <a:buFont typeface="Verdana"/>
              <a:buNone/>
            </a:pPr>
            <a:r>
              <a:rPr lang="zh-CN"/>
              <a:t>Project Goal</a:t>
            </a:r>
            <a:endParaRPr/>
          </a:p>
        </p:txBody>
      </p:sp>
      <p:sp>
        <p:nvSpPr>
          <p:cNvPr id="155" name="Google Shape;155;p28"/>
          <p:cNvSpPr txBox="1"/>
          <p:nvPr>
            <p:ph idx="1" type="body"/>
          </p:nvPr>
        </p:nvSpPr>
        <p:spPr>
          <a:xfrm>
            <a:off x="457200" y="1282075"/>
            <a:ext cx="8229600" cy="3754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750"/>
              </a:spcBef>
              <a:spcAft>
                <a:spcPts val="0"/>
              </a:spcAft>
              <a:buSzPts val="1815"/>
              <a:buNone/>
            </a:pPr>
            <a:r>
              <a:rPr b="1" lang="zh-CN" sz="2300">
                <a:latin typeface="Calibri"/>
                <a:ea typeface="Calibri"/>
                <a:cs typeface="Calibri"/>
                <a:sym typeface="Calibri"/>
              </a:rPr>
              <a:t>Goal:</a:t>
            </a:r>
            <a:r>
              <a:rPr lang="zh-CN" sz="2300">
                <a:latin typeface="Calibri"/>
                <a:ea typeface="Calibri"/>
                <a:cs typeface="Calibri"/>
                <a:sym typeface="Calibri"/>
              </a:rPr>
              <a:t> Improve BT’s current entity linking tool </a:t>
            </a:r>
            <a:r>
              <a:rPr b="1" lang="zh-CN" sz="2300">
                <a:latin typeface="Calibri"/>
                <a:ea typeface="Calibri"/>
                <a:cs typeface="Calibri"/>
                <a:sym typeface="Calibri"/>
              </a:rPr>
              <a:t>Rosette</a:t>
            </a:r>
            <a:r>
              <a:rPr lang="zh-CN" sz="2300">
                <a:latin typeface="Calibri"/>
                <a:ea typeface="Calibri"/>
                <a:cs typeface="Calibri"/>
                <a:sym typeface="Calibri"/>
              </a:rPr>
              <a:t> by applying a novel model to increase entity linking performance.</a:t>
            </a:r>
            <a:endParaRPr sz="2300">
              <a:latin typeface="Calibri"/>
              <a:ea typeface="Calibri"/>
              <a:cs typeface="Calibri"/>
              <a:sym typeface="Calibri"/>
            </a:endParaRPr>
          </a:p>
          <a:p>
            <a:pPr indent="0" lvl="0" marL="0" rtl="0" algn="l">
              <a:lnSpc>
                <a:spcPct val="70000"/>
              </a:lnSpc>
              <a:spcBef>
                <a:spcPts val="750"/>
              </a:spcBef>
              <a:spcAft>
                <a:spcPts val="0"/>
              </a:spcAft>
              <a:buSzPts val="1815"/>
              <a:buNone/>
            </a:pPr>
            <a:r>
              <a:t/>
            </a:r>
            <a:endParaRPr sz="2300">
              <a:latin typeface="Calibri"/>
              <a:ea typeface="Calibri"/>
              <a:cs typeface="Calibri"/>
              <a:sym typeface="Calibri"/>
            </a:endParaRPr>
          </a:p>
          <a:p>
            <a:pPr indent="0" lvl="0" marL="0" rtl="0" algn="l">
              <a:lnSpc>
                <a:spcPct val="70000"/>
              </a:lnSpc>
              <a:spcBef>
                <a:spcPts val="750"/>
              </a:spcBef>
              <a:spcAft>
                <a:spcPts val="0"/>
              </a:spcAft>
              <a:buClr>
                <a:schemeClr val="dk1"/>
              </a:buClr>
              <a:buSzPts val="1815"/>
              <a:buFont typeface="Arial"/>
              <a:buNone/>
            </a:pPr>
            <a:r>
              <a:rPr b="1" lang="zh-CN" sz="2300">
                <a:latin typeface="Calibri"/>
                <a:ea typeface="Calibri"/>
                <a:cs typeface="Calibri"/>
                <a:sym typeface="Calibri"/>
              </a:rPr>
              <a:t>Current Stage:</a:t>
            </a:r>
            <a:r>
              <a:rPr lang="zh-CN" sz="2300">
                <a:latin typeface="Calibri"/>
                <a:ea typeface="Calibri"/>
                <a:cs typeface="Calibri"/>
                <a:sym typeface="Calibri"/>
              </a:rPr>
              <a:t> Implement three entity linking models based on research papers.</a:t>
            </a:r>
            <a:endParaRPr sz="2300">
              <a:latin typeface="Calibri"/>
              <a:ea typeface="Calibri"/>
              <a:cs typeface="Calibri"/>
              <a:sym typeface="Calibri"/>
            </a:endParaRPr>
          </a:p>
          <a:p>
            <a:pPr indent="0" lvl="0" marL="0" rtl="0" algn="l">
              <a:lnSpc>
                <a:spcPct val="70000"/>
              </a:lnSpc>
              <a:spcBef>
                <a:spcPts val="750"/>
              </a:spcBef>
              <a:spcAft>
                <a:spcPts val="0"/>
              </a:spcAft>
              <a:buSzPts val="1815"/>
              <a:buNone/>
            </a:pPr>
            <a:r>
              <a:t/>
            </a:r>
            <a:endParaRPr sz="2300">
              <a:latin typeface="Calibri"/>
              <a:ea typeface="Calibri"/>
              <a:cs typeface="Calibri"/>
              <a:sym typeface="Calibri"/>
            </a:endParaRPr>
          </a:p>
          <a:p>
            <a:pPr indent="0" lvl="0" marL="0" rtl="0" algn="l">
              <a:lnSpc>
                <a:spcPct val="70000"/>
              </a:lnSpc>
              <a:spcBef>
                <a:spcPts val="750"/>
              </a:spcBef>
              <a:spcAft>
                <a:spcPts val="0"/>
              </a:spcAft>
              <a:buSzPts val="1815"/>
              <a:buNone/>
            </a:pPr>
            <a:r>
              <a:t/>
            </a:r>
            <a:endParaRPr sz="2300">
              <a:latin typeface="Calibri"/>
              <a:ea typeface="Calibri"/>
              <a:cs typeface="Calibri"/>
              <a:sym typeface="Calibri"/>
            </a:endParaRPr>
          </a:p>
          <a:p>
            <a:pPr indent="0" lvl="0" marL="0" rtl="0" algn="l">
              <a:lnSpc>
                <a:spcPct val="70000"/>
              </a:lnSpc>
              <a:spcBef>
                <a:spcPts val="750"/>
              </a:spcBef>
              <a:spcAft>
                <a:spcPts val="0"/>
              </a:spcAft>
              <a:buClr>
                <a:schemeClr val="dk1"/>
              </a:buClr>
              <a:buSzPts val="1815"/>
              <a:buFont typeface="Arial"/>
              <a:buNone/>
            </a:pPr>
            <a:r>
              <a:t/>
            </a:r>
            <a:endParaRPr sz="2300">
              <a:latin typeface="Calibri"/>
              <a:ea typeface="Calibri"/>
              <a:cs typeface="Calibri"/>
              <a:sym typeface="Calibri"/>
            </a:endParaRPr>
          </a:p>
        </p:txBody>
      </p:sp>
      <p:sp>
        <p:nvSpPr>
          <p:cNvPr id="156" name="Google Shape;156;p28"/>
          <p:cNvSpPr txBox="1"/>
          <p:nvPr>
            <p:ph idx="12" type="sldNum"/>
          </p:nvPr>
        </p:nvSpPr>
        <p:spPr>
          <a:xfrm>
            <a:off x="89651" y="4814511"/>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pic>
        <p:nvPicPr>
          <p:cNvPr id="157" name="Google Shape;157;p28"/>
          <p:cNvPicPr preferRelativeResize="0"/>
          <p:nvPr/>
        </p:nvPicPr>
        <p:blipFill>
          <a:blip r:embed="rId3">
            <a:alphaModFix/>
          </a:blip>
          <a:stretch>
            <a:fillRect/>
          </a:stretch>
        </p:blipFill>
        <p:spPr>
          <a:xfrm>
            <a:off x="2458200" y="3379975"/>
            <a:ext cx="3924300" cy="1162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nvSpPr>
        <p:spPr>
          <a:xfrm>
            <a:off x="1110100" y="1870000"/>
            <a:ext cx="6752700" cy="111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4800">
                <a:solidFill>
                  <a:schemeClr val="lt1"/>
                </a:solidFill>
                <a:latin typeface="Verdana"/>
                <a:ea typeface="Verdana"/>
                <a:cs typeface="Verdana"/>
                <a:sym typeface="Verdana"/>
              </a:rPr>
              <a:t>Latent Relations Model</a:t>
            </a:r>
            <a:endParaRPr/>
          </a:p>
        </p:txBody>
      </p:sp>
      <p:sp>
        <p:nvSpPr>
          <p:cNvPr id="163" name="Google Shape;163;p29"/>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
        <p:nvSpPr>
          <p:cNvPr id="164" name="Google Shape;164;p29"/>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457200" y="257175"/>
            <a:ext cx="84495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sz="2800"/>
              <a:t>Work Breakdown Structure - Completed  </a:t>
            </a:r>
            <a:endParaRPr sz="2800"/>
          </a:p>
        </p:txBody>
      </p:sp>
      <p:sp>
        <p:nvSpPr>
          <p:cNvPr id="170" name="Google Shape;170;p30"/>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pic>
        <p:nvPicPr>
          <p:cNvPr id="171" name="Google Shape;171;p30"/>
          <p:cNvPicPr preferRelativeResize="0"/>
          <p:nvPr/>
        </p:nvPicPr>
        <p:blipFill>
          <a:blip r:embed="rId3">
            <a:alphaModFix/>
          </a:blip>
          <a:stretch>
            <a:fillRect/>
          </a:stretch>
        </p:blipFill>
        <p:spPr>
          <a:xfrm>
            <a:off x="1781925" y="965000"/>
            <a:ext cx="5996101" cy="3859323"/>
          </a:xfrm>
          <a:prstGeom prst="rect">
            <a:avLst/>
          </a:prstGeom>
          <a:noFill/>
          <a:ln>
            <a:noFill/>
          </a:ln>
        </p:spPr>
      </p:pic>
      <p:sp>
        <p:nvSpPr>
          <p:cNvPr id="172" name="Google Shape;172;p30"/>
          <p:cNvSpPr txBox="1"/>
          <p:nvPr/>
        </p:nvSpPr>
        <p:spPr>
          <a:xfrm>
            <a:off x="357800" y="4724825"/>
            <a:ext cx="5469900" cy="457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zh-CN" sz="800">
                <a:latin typeface="Verdana"/>
                <a:ea typeface="Verdana"/>
                <a:cs typeface="Verdana"/>
                <a:sym typeface="Verdana"/>
              </a:rPr>
              <a:t>* The 4th activity of the WBS was changed from expansion of current model to training the model using BT data. This change was suggested by the mentors. </a:t>
            </a:r>
            <a:endParaRPr sz="800">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Training with BT data  </a:t>
            </a:r>
            <a:endParaRPr/>
          </a:p>
        </p:txBody>
      </p:sp>
      <p:sp>
        <p:nvSpPr>
          <p:cNvPr id="178" name="Google Shape;178;p31"/>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
        <p:nvSpPr>
          <p:cNvPr id="179" name="Google Shape;179;p31"/>
          <p:cNvSpPr txBox="1"/>
          <p:nvPr/>
        </p:nvSpPr>
        <p:spPr>
          <a:xfrm>
            <a:off x="602875" y="1205498"/>
            <a:ext cx="8137200" cy="3171000"/>
          </a:xfrm>
          <a:prstGeom prst="rect">
            <a:avLst/>
          </a:prstGeom>
          <a:noFill/>
          <a:ln>
            <a:noFill/>
          </a:ln>
        </p:spPr>
        <p:txBody>
          <a:bodyPr anchorCtr="0" anchor="t" bIns="0" lIns="0" spcFirstLastPara="1" rIns="0" wrap="square" tIns="12700">
            <a:noAutofit/>
          </a:bodyPr>
          <a:lstStyle/>
          <a:p>
            <a:pPr indent="0" lvl="0" marL="0" rtl="0" algn="l">
              <a:spcBef>
                <a:spcPts val="1000"/>
              </a:spcBef>
              <a:spcAft>
                <a:spcPts val="0"/>
              </a:spcAft>
              <a:buNone/>
            </a:pPr>
            <a:r>
              <a:rPr lang="zh-CN" sz="1700"/>
              <a:t>Final BT dataset: 70docs ( 60docs for training, 10docs for testing)</a:t>
            </a:r>
            <a:endParaRPr sz="1700"/>
          </a:p>
          <a:p>
            <a:pPr indent="0" lvl="0" marL="0" rtl="0" algn="l">
              <a:spcBef>
                <a:spcPts val="1000"/>
              </a:spcBef>
              <a:spcAft>
                <a:spcPts val="0"/>
              </a:spcAft>
              <a:buNone/>
            </a:pPr>
            <a:r>
              <a:rPr lang="zh-CN" sz="1700"/>
              <a:t>Training dataset:</a:t>
            </a:r>
            <a:endParaRPr sz="1700"/>
          </a:p>
          <a:p>
            <a:pPr indent="-336550" lvl="0" marL="457200" rtl="0" algn="l">
              <a:spcBef>
                <a:spcPts val="1000"/>
              </a:spcBef>
              <a:spcAft>
                <a:spcPts val="0"/>
              </a:spcAft>
              <a:buSzPts val="1700"/>
              <a:buChar char="●"/>
            </a:pPr>
            <a:r>
              <a:rPr lang="zh-CN" sz="1700"/>
              <a:t>Original AIDA dataset ( 953docs)</a:t>
            </a:r>
            <a:endParaRPr sz="1700"/>
          </a:p>
          <a:p>
            <a:pPr indent="-336550" lvl="0" marL="457200" rtl="0" algn="l">
              <a:spcBef>
                <a:spcPts val="0"/>
              </a:spcBef>
              <a:spcAft>
                <a:spcPts val="0"/>
              </a:spcAft>
              <a:buSzPts val="1700"/>
              <a:buChar char="●"/>
            </a:pPr>
            <a:r>
              <a:rPr lang="zh-CN" sz="1700"/>
              <a:t>Original AIDA + BT 10docs</a:t>
            </a:r>
            <a:endParaRPr sz="1700"/>
          </a:p>
          <a:p>
            <a:pPr indent="-336550" lvl="0" marL="457200" rtl="0" algn="l">
              <a:spcBef>
                <a:spcPts val="0"/>
              </a:spcBef>
              <a:spcAft>
                <a:spcPts val="0"/>
              </a:spcAft>
              <a:buSzPts val="1700"/>
              <a:buChar char="●"/>
            </a:pPr>
            <a:r>
              <a:rPr lang="zh-CN" sz="1700">
                <a:solidFill>
                  <a:schemeClr val="dk1"/>
                </a:solidFill>
              </a:rPr>
              <a:t>Original AIDA + BT 20docs</a:t>
            </a:r>
            <a:endParaRPr sz="1700">
              <a:solidFill>
                <a:schemeClr val="dk1"/>
              </a:solidFill>
            </a:endParaRPr>
          </a:p>
          <a:p>
            <a:pPr indent="-336550" lvl="0" marL="457200" rtl="0" algn="l">
              <a:spcBef>
                <a:spcPts val="0"/>
              </a:spcBef>
              <a:spcAft>
                <a:spcPts val="0"/>
              </a:spcAft>
              <a:buClr>
                <a:schemeClr val="dk1"/>
              </a:buClr>
              <a:buSzPts val="1700"/>
              <a:buChar char="●"/>
            </a:pPr>
            <a:r>
              <a:rPr lang="zh-CN" sz="1700">
                <a:solidFill>
                  <a:schemeClr val="dk1"/>
                </a:solidFill>
              </a:rPr>
              <a:t>Original AIDA + BT 30docs</a:t>
            </a:r>
            <a:endParaRPr sz="1700">
              <a:solidFill>
                <a:schemeClr val="dk1"/>
              </a:solidFill>
            </a:endParaRPr>
          </a:p>
          <a:p>
            <a:pPr indent="-336550" lvl="0" marL="457200" rtl="0" algn="l">
              <a:spcBef>
                <a:spcPts val="0"/>
              </a:spcBef>
              <a:spcAft>
                <a:spcPts val="0"/>
              </a:spcAft>
              <a:buClr>
                <a:schemeClr val="dk1"/>
              </a:buClr>
              <a:buSzPts val="1700"/>
              <a:buChar char="●"/>
            </a:pPr>
            <a:r>
              <a:rPr lang="zh-CN" sz="1700">
                <a:solidFill>
                  <a:schemeClr val="dk1"/>
                </a:solidFill>
              </a:rPr>
              <a:t>Original AIDA + BT 40docs</a:t>
            </a:r>
            <a:endParaRPr sz="1700">
              <a:solidFill>
                <a:schemeClr val="dk1"/>
              </a:solidFill>
            </a:endParaRPr>
          </a:p>
          <a:p>
            <a:pPr indent="-336550" lvl="0" marL="457200" rtl="0" algn="l">
              <a:spcBef>
                <a:spcPts val="0"/>
              </a:spcBef>
              <a:spcAft>
                <a:spcPts val="0"/>
              </a:spcAft>
              <a:buClr>
                <a:schemeClr val="dk1"/>
              </a:buClr>
              <a:buSzPts val="1700"/>
              <a:buChar char="●"/>
            </a:pPr>
            <a:r>
              <a:rPr lang="zh-CN" sz="1700">
                <a:solidFill>
                  <a:schemeClr val="dk1"/>
                </a:solidFill>
              </a:rPr>
              <a:t>Original AIDA + BT 50docs</a:t>
            </a:r>
            <a:endParaRPr sz="1700">
              <a:solidFill>
                <a:schemeClr val="dk1"/>
              </a:solidFill>
            </a:endParaRPr>
          </a:p>
          <a:p>
            <a:pPr indent="-336550" lvl="0" marL="457200" rtl="0" algn="l">
              <a:spcBef>
                <a:spcPts val="0"/>
              </a:spcBef>
              <a:spcAft>
                <a:spcPts val="0"/>
              </a:spcAft>
              <a:buClr>
                <a:schemeClr val="dk1"/>
              </a:buClr>
              <a:buSzPts val="1700"/>
              <a:buChar char="●"/>
            </a:pPr>
            <a:r>
              <a:rPr lang="zh-CN" sz="1700">
                <a:solidFill>
                  <a:schemeClr val="dk1"/>
                </a:solidFill>
              </a:rPr>
              <a:t>Original AIDA + BT 60docs</a:t>
            </a:r>
            <a:endParaRPr sz="1700">
              <a:solidFill>
                <a:schemeClr val="dk1"/>
              </a:solidFill>
            </a:endParaRPr>
          </a:p>
          <a:p>
            <a:pPr indent="0" lvl="0" marL="0" rtl="0" algn="l">
              <a:spcBef>
                <a:spcPts val="1000"/>
              </a:spcBef>
              <a:spcAft>
                <a:spcPts val="0"/>
              </a:spcAft>
              <a:buNone/>
            </a:pPr>
            <a:r>
              <a:t/>
            </a:r>
            <a:endParaRPr sz="1700"/>
          </a:p>
          <a:p>
            <a:pPr indent="0" lvl="0" marL="0" rtl="0" algn="l">
              <a:spcBef>
                <a:spcPts val="1000"/>
              </a:spcBef>
              <a:spcAft>
                <a:spcPts val="0"/>
              </a:spcAft>
              <a:buNone/>
            </a:pPr>
            <a:r>
              <a:t/>
            </a:r>
            <a:endParaRPr sz="1700">
              <a:solidFill>
                <a:srgbClr val="000000"/>
              </a:solidFill>
            </a:endParaRPr>
          </a:p>
          <a:p>
            <a:pPr indent="0" lvl="0" marL="0" rtl="0" algn="l">
              <a:spcBef>
                <a:spcPts val="0"/>
              </a:spcBef>
              <a:spcAft>
                <a:spcPts val="0"/>
              </a:spcAft>
              <a:buNone/>
            </a:pPr>
            <a:r>
              <a:rPr lang="zh-CN" sz="1700">
                <a:solidFill>
                  <a:srgbClr val="000000"/>
                </a:solidFill>
              </a:rPr>
              <a:t> </a:t>
            </a:r>
            <a:endParaRPr sz="1700">
              <a:solidFill>
                <a:srgbClr val="000000"/>
              </a:solidFill>
            </a:endParaRPr>
          </a:p>
          <a:p>
            <a:pPr indent="0" lvl="0" marL="0" rtl="0" algn="l">
              <a:spcBef>
                <a:spcPts val="0"/>
              </a:spcBef>
              <a:spcAft>
                <a:spcPts val="0"/>
              </a:spcAft>
              <a:buClr>
                <a:srgbClr val="000000"/>
              </a:buClr>
              <a:buSzPts val="1100"/>
              <a:buFont typeface="Arial"/>
              <a:buNone/>
            </a:pPr>
            <a:r>
              <a:t/>
            </a:r>
            <a:endParaRPr sz="1700">
              <a:solidFill>
                <a:srgbClr val="000000"/>
              </a:solidFill>
            </a:endParaRPr>
          </a:p>
          <a:p>
            <a:pPr indent="0" lvl="0" marL="457200" rtl="0" algn="l">
              <a:spcBef>
                <a:spcPts val="0"/>
              </a:spcBef>
              <a:spcAft>
                <a:spcPts val="0"/>
              </a:spcAft>
              <a:buNone/>
            </a:pPr>
            <a:r>
              <a:t/>
            </a:r>
            <a:endParaRPr sz="17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Training with BT data</a:t>
            </a:r>
            <a:r>
              <a:rPr lang="zh-CN"/>
              <a:t>  </a:t>
            </a:r>
            <a:endParaRPr/>
          </a:p>
        </p:txBody>
      </p:sp>
      <p:sp>
        <p:nvSpPr>
          <p:cNvPr id="185" name="Google Shape;185;p32"/>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sp>
        <p:nvSpPr>
          <p:cNvPr id="186" name="Google Shape;186;p32"/>
          <p:cNvSpPr txBox="1"/>
          <p:nvPr/>
        </p:nvSpPr>
        <p:spPr>
          <a:xfrm>
            <a:off x="313263" y="1042640"/>
            <a:ext cx="8137200" cy="607200"/>
          </a:xfrm>
          <a:prstGeom prst="rect">
            <a:avLst/>
          </a:prstGeom>
          <a:noFill/>
          <a:ln>
            <a:noFill/>
          </a:ln>
        </p:spPr>
        <p:txBody>
          <a:bodyPr anchorCtr="0" anchor="t" bIns="0" lIns="0" spcFirstLastPara="1" rIns="0" wrap="square" tIns="12700">
            <a:noAutofit/>
          </a:bodyPr>
          <a:lstStyle/>
          <a:p>
            <a:pPr indent="0" lvl="0" marL="0" rtl="0" algn="l">
              <a:spcBef>
                <a:spcPts val="1000"/>
              </a:spcBef>
              <a:spcAft>
                <a:spcPts val="0"/>
              </a:spcAft>
              <a:buNone/>
            </a:pPr>
            <a:r>
              <a:rPr lang="zh-CN" sz="1700">
                <a:solidFill>
                  <a:srgbClr val="000000"/>
                </a:solidFill>
              </a:rPr>
              <a:t>Testing results:</a:t>
            </a:r>
            <a:endParaRPr sz="1700">
              <a:solidFill>
                <a:srgbClr val="000000"/>
              </a:solidFill>
            </a:endParaRPr>
          </a:p>
          <a:p>
            <a:pPr indent="0" lvl="0" marL="0" rtl="0" algn="l">
              <a:spcBef>
                <a:spcPts val="1000"/>
              </a:spcBef>
              <a:spcAft>
                <a:spcPts val="0"/>
              </a:spcAft>
              <a:buNone/>
            </a:pPr>
            <a:r>
              <a:t/>
            </a:r>
            <a:endParaRPr sz="1700">
              <a:solidFill>
                <a:srgbClr val="000000"/>
              </a:solidFill>
            </a:endParaRPr>
          </a:p>
          <a:p>
            <a:pPr indent="0" lvl="0" marL="0" rtl="0" algn="l">
              <a:spcBef>
                <a:spcPts val="0"/>
              </a:spcBef>
              <a:spcAft>
                <a:spcPts val="0"/>
              </a:spcAft>
              <a:buNone/>
            </a:pPr>
            <a:r>
              <a:rPr lang="zh-CN" sz="1700">
                <a:solidFill>
                  <a:srgbClr val="000000"/>
                </a:solidFill>
              </a:rPr>
              <a:t> </a:t>
            </a:r>
            <a:endParaRPr sz="1700">
              <a:solidFill>
                <a:srgbClr val="000000"/>
              </a:solidFill>
            </a:endParaRPr>
          </a:p>
          <a:p>
            <a:pPr indent="0" lvl="0" marL="0" rtl="0" algn="l">
              <a:spcBef>
                <a:spcPts val="0"/>
              </a:spcBef>
              <a:spcAft>
                <a:spcPts val="0"/>
              </a:spcAft>
              <a:buClr>
                <a:srgbClr val="000000"/>
              </a:buClr>
              <a:buSzPts val="1100"/>
              <a:buFont typeface="Arial"/>
              <a:buNone/>
            </a:pPr>
            <a:r>
              <a:t/>
            </a:r>
            <a:endParaRPr sz="1700">
              <a:solidFill>
                <a:srgbClr val="000000"/>
              </a:solidFill>
            </a:endParaRPr>
          </a:p>
          <a:p>
            <a:pPr indent="0" lvl="0" marL="457200" rtl="0" algn="l">
              <a:spcBef>
                <a:spcPts val="0"/>
              </a:spcBef>
              <a:spcAft>
                <a:spcPts val="0"/>
              </a:spcAft>
              <a:buNone/>
            </a:pPr>
            <a:r>
              <a:t/>
            </a:r>
            <a:endParaRPr sz="1700">
              <a:solidFill>
                <a:srgbClr val="000000"/>
              </a:solidFill>
            </a:endParaRPr>
          </a:p>
        </p:txBody>
      </p:sp>
      <p:graphicFrame>
        <p:nvGraphicFramePr>
          <p:cNvPr id="187" name="Google Shape;187;p32"/>
          <p:cNvGraphicFramePr/>
          <p:nvPr/>
        </p:nvGraphicFramePr>
        <p:xfrm>
          <a:off x="344938" y="1734113"/>
          <a:ext cx="3000000" cy="3000000"/>
        </p:xfrm>
        <a:graphic>
          <a:graphicData uri="http://schemas.openxmlformats.org/drawingml/2006/table">
            <a:tbl>
              <a:tblPr>
                <a:noFill/>
                <a:tableStyleId>{4F4F9985-A1FC-41DB-A2B9-FE73C9C95F35}</a:tableStyleId>
              </a:tblPr>
              <a:tblGrid>
                <a:gridCol w="1060725"/>
                <a:gridCol w="1060725"/>
                <a:gridCol w="1060725"/>
                <a:gridCol w="1060725"/>
                <a:gridCol w="1060725"/>
                <a:gridCol w="1060725"/>
                <a:gridCol w="1060725"/>
                <a:gridCol w="1060725"/>
              </a:tblGrid>
              <a:tr h="598100">
                <a:tc>
                  <a:txBody>
                    <a:bodyPr/>
                    <a:lstStyle/>
                    <a:p>
                      <a:pPr indent="0" lvl="0" marL="0" rtl="0" algn="l">
                        <a:spcBef>
                          <a:spcPts val="0"/>
                        </a:spcBef>
                        <a:spcAft>
                          <a:spcPts val="0"/>
                        </a:spcAft>
                        <a:buNone/>
                      </a:pPr>
                      <a:r>
                        <a:rPr lang="zh-CN"/>
                        <a:t>Training docs</a:t>
                      </a:r>
                      <a:endParaRPr/>
                    </a:p>
                  </a:txBody>
                  <a:tcPr marT="91425" marB="91425" marR="91425" marL="91425"/>
                </a:tc>
                <a:tc>
                  <a:txBody>
                    <a:bodyPr/>
                    <a:lstStyle/>
                    <a:p>
                      <a:pPr indent="0" lvl="0" marL="0" rtl="0" algn="l">
                        <a:spcBef>
                          <a:spcPts val="0"/>
                        </a:spcBef>
                        <a:spcAft>
                          <a:spcPts val="0"/>
                        </a:spcAft>
                        <a:buNone/>
                      </a:pPr>
                      <a:r>
                        <a:rPr lang="zh-CN"/>
                        <a:t>Original </a:t>
                      </a:r>
                      <a:endParaRPr/>
                    </a:p>
                  </a:txBody>
                  <a:tcPr marT="91425" marB="91425" marR="91425" marL="91425"/>
                </a:tc>
                <a:tc>
                  <a:txBody>
                    <a:bodyPr/>
                    <a:lstStyle/>
                    <a:p>
                      <a:pPr indent="0" lvl="0" marL="0" rtl="0" algn="l">
                        <a:spcBef>
                          <a:spcPts val="0"/>
                        </a:spcBef>
                        <a:spcAft>
                          <a:spcPts val="0"/>
                        </a:spcAft>
                        <a:buNone/>
                      </a:pPr>
                      <a:r>
                        <a:rPr lang="zh-CN"/>
                        <a:t>Original+ 10docs</a:t>
                      </a:r>
                      <a:endParaRPr/>
                    </a:p>
                  </a:txBody>
                  <a:tcPr marT="91425" marB="91425" marR="91425" marL="91425"/>
                </a:tc>
                <a:tc>
                  <a:txBody>
                    <a:bodyPr/>
                    <a:lstStyle/>
                    <a:p>
                      <a:pPr indent="0" lvl="0" marL="0" rtl="0" algn="l">
                        <a:spcBef>
                          <a:spcPts val="0"/>
                        </a:spcBef>
                        <a:spcAft>
                          <a:spcPts val="0"/>
                        </a:spcAft>
                        <a:buNone/>
                      </a:pPr>
                      <a:r>
                        <a:rPr lang="zh-CN"/>
                        <a:t>Original+</a:t>
                      </a:r>
                      <a:endParaRPr/>
                    </a:p>
                    <a:p>
                      <a:pPr indent="0" lvl="0" marL="0" rtl="0" algn="l">
                        <a:spcBef>
                          <a:spcPts val="0"/>
                        </a:spcBef>
                        <a:spcAft>
                          <a:spcPts val="0"/>
                        </a:spcAft>
                        <a:buNone/>
                      </a:pPr>
                      <a:r>
                        <a:rPr lang="zh-CN"/>
                        <a:t>20docs</a:t>
                      </a:r>
                      <a:endParaRPr/>
                    </a:p>
                  </a:txBody>
                  <a:tcPr marT="91425" marB="91425" marR="91425" marL="91425"/>
                </a:tc>
                <a:tc>
                  <a:txBody>
                    <a:bodyPr/>
                    <a:lstStyle/>
                    <a:p>
                      <a:pPr indent="0" lvl="0" marL="0" rtl="0" algn="l">
                        <a:spcBef>
                          <a:spcPts val="0"/>
                        </a:spcBef>
                        <a:spcAft>
                          <a:spcPts val="0"/>
                        </a:spcAft>
                        <a:buNone/>
                      </a:pPr>
                      <a:r>
                        <a:rPr lang="zh-CN"/>
                        <a:t>Original+</a:t>
                      </a:r>
                      <a:endParaRPr/>
                    </a:p>
                    <a:p>
                      <a:pPr indent="0" lvl="0" marL="0" rtl="0" algn="l">
                        <a:spcBef>
                          <a:spcPts val="0"/>
                        </a:spcBef>
                        <a:spcAft>
                          <a:spcPts val="0"/>
                        </a:spcAft>
                        <a:buNone/>
                      </a:pPr>
                      <a:r>
                        <a:rPr lang="zh-CN"/>
                        <a:t>30docs</a:t>
                      </a:r>
                      <a:endParaRPr/>
                    </a:p>
                  </a:txBody>
                  <a:tcPr marT="91425" marB="91425" marR="91425" marL="91425"/>
                </a:tc>
                <a:tc>
                  <a:txBody>
                    <a:bodyPr/>
                    <a:lstStyle/>
                    <a:p>
                      <a:pPr indent="0" lvl="0" marL="0" rtl="0" algn="l">
                        <a:spcBef>
                          <a:spcPts val="0"/>
                        </a:spcBef>
                        <a:spcAft>
                          <a:spcPts val="0"/>
                        </a:spcAft>
                        <a:buNone/>
                      </a:pPr>
                      <a:r>
                        <a:rPr lang="zh-CN"/>
                        <a:t>Original+</a:t>
                      </a:r>
                      <a:endParaRPr/>
                    </a:p>
                    <a:p>
                      <a:pPr indent="0" lvl="0" marL="0" rtl="0" algn="l">
                        <a:spcBef>
                          <a:spcPts val="0"/>
                        </a:spcBef>
                        <a:spcAft>
                          <a:spcPts val="0"/>
                        </a:spcAft>
                        <a:buNone/>
                      </a:pPr>
                      <a:r>
                        <a:rPr lang="zh-CN"/>
                        <a:t>40docs</a:t>
                      </a:r>
                      <a:endParaRPr/>
                    </a:p>
                  </a:txBody>
                  <a:tcPr marT="91425" marB="91425" marR="91425" marL="91425"/>
                </a:tc>
                <a:tc>
                  <a:txBody>
                    <a:bodyPr/>
                    <a:lstStyle/>
                    <a:p>
                      <a:pPr indent="0" lvl="0" marL="0" rtl="0" algn="l">
                        <a:spcBef>
                          <a:spcPts val="0"/>
                        </a:spcBef>
                        <a:spcAft>
                          <a:spcPts val="0"/>
                        </a:spcAft>
                        <a:buNone/>
                      </a:pPr>
                      <a:r>
                        <a:rPr lang="zh-CN"/>
                        <a:t>Original+</a:t>
                      </a:r>
                      <a:endParaRPr/>
                    </a:p>
                    <a:p>
                      <a:pPr indent="0" lvl="0" marL="0" rtl="0" algn="l">
                        <a:spcBef>
                          <a:spcPts val="0"/>
                        </a:spcBef>
                        <a:spcAft>
                          <a:spcPts val="0"/>
                        </a:spcAft>
                        <a:buNone/>
                      </a:pPr>
                      <a:r>
                        <a:rPr lang="zh-CN"/>
                        <a:t>50docs</a:t>
                      </a:r>
                      <a:endParaRPr/>
                    </a:p>
                  </a:txBody>
                  <a:tcPr marT="91425" marB="91425" marR="91425" marL="91425"/>
                </a:tc>
                <a:tc>
                  <a:txBody>
                    <a:bodyPr/>
                    <a:lstStyle/>
                    <a:p>
                      <a:pPr indent="0" lvl="0" marL="0" rtl="0" algn="l">
                        <a:spcBef>
                          <a:spcPts val="0"/>
                        </a:spcBef>
                        <a:spcAft>
                          <a:spcPts val="0"/>
                        </a:spcAft>
                        <a:buNone/>
                      </a:pPr>
                      <a:r>
                        <a:rPr lang="zh-CN"/>
                        <a:t>Original+</a:t>
                      </a:r>
                      <a:endParaRPr/>
                    </a:p>
                    <a:p>
                      <a:pPr indent="0" lvl="0" marL="0" rtl="0" algn="l">
                        <a:spcBef>
                          <a:spcPts val="0"/>
                        </a:spcBef>
                        <a:spcAft>
                          <a:spcPts val="0"/>
                        </a:spcAft>
                        <a:buNone/>
                      </a:pPr>
                      <a:r>
                        <a:rPr lang="zh-CN"/>
                        <a:t>60docs</a:t>
                      </a:r>
                      <a:endParaRPr/>
                    </a:p>
                  </a:txBody>
                  <a:tcPr marT="91425" marB="91425" marR="91425" marL="91425"/>
                </a:tc>
              </a:tr>
              <a:tr h="584025">
                <a:tc>
                  <a:txBody>
                    <a:bodyPr/>
                    <a:lstStyle/>
                    <a:p>
                      <a:pPr indent="0" lvl="0" marL="0" rtl="0" algn="l">
                        <a:spcBef>
                          <a:spcPts val="0"/>
                        </a:spcBef>
                        <a:spcAft>
                          <a:spcPts val="0"/>
                        </a:spcAft>
                        <a:buNone/>
                      </a:pPr>
                      <a:r>
                        <a:rPr lang="zh-CN"/>
                        <a:t>Testing1 Results</a:t>
                      </a:r>
                      <a:endParaRPr/>
                    </a:p>
                  </a:txBody>
                  <a:tcPr marT="91425" marB="91425" marR="91425" marL="91425"/>
                </a:tc>
                <a:tc>
                  <a:txBody>
                    <a:bodyPr/>
                    <a:lstStyle/>
                    <a:p>
                      <a:pPr indent="0" lvl="0" marL="0" rtl="0" algn="ctr">
                        <a:spcBef>
                          <a:spcPts val="0"/>
                        </a:spcBef>
                        <a:spcAft>
                          <a:spcPts val="0"/>
                        </a:spcAft>
                        <a:buNone/>
                      </a:pPr>
                      <a:r>
                        <a:rPr lang="zh-CN"/>
                        <a:t>0.444</a:t>
                      </a:r>
                      <a:endParaRPr/>
                    </a:p>
                  </a:txBody>
                  <a:tcPr marT="91425" marB="91425" marR="91425" marL="91425"/>
                </a:tc>
                <a:tc>
                  <a:txBody>
                    <a:bodyPr/>
                    <a:lstStyle/>
                    <a:p>
                      <a:pPr indent="0" lvl="0" marL="0" rtl="0" algn="ctr">
                        <a:spcBef>
                          <a:spcPts val="0"/>
                        </a:spcBef>
                        <a:spcAft>
                          <a:spcPts val="0"/>
                        </a:spcAft>
                        <a:buNone/>
                      </a:pPr>
                      <a:r>
                        <a:rPr lang="zh-CN"/>
                        <a:t>0.426</a:t>
                      </a:r>
                      <a:endParaRPr/>
                    </a:p>
                  </a:txBody>
                  <a:tcPr marT="91425" marB="91425" marR="91425" marL="91425"/>
                </a:tc>
                <a:tc>
                  <a:txBody>
                    <a:bodyPr/>
                    <a:lstStyle/>
                    <a:p>
                      <a:pPr indent="0" lvl="0" marL="0" rtl="0" algn="ctr">
                        <a:spcBef>
                          <a:spcPts val="0"/>
                        </a:spcBef>
                        <a:spcAft>
                          <a:spcPts val="0"/>
                        </a:spcAft>
                        <a:buNone/>
                      </a:pPr>
                      <a:r>
                        <a:rPr lang="zh-CN"/>
                        <a:t>0.479</a:t>
                      </a:r>
                      <a:endParaRPr/>
                    </a:p>
                  </a:txBody>
                  <a:tcPr marT="91425" marB="91425" marR="91425" marL="91425"/>
                </a:tc>
                <a:tc>
                  <a:txBody>
                    <a:bodyPr/>
                    <a:lstStyle/>
                    <a:p>
                      <a:pPr indent="0" lvl="0" marL="0" rtl="0" algn="ctr">
                        <a:spcBef>
                          <a:spcPts val="0"/>
                        </a:spcBef>
                        <a:spcAft>
                          <a:spcPts val="0"/>
                        </a:spcAft>
                        <a:buNone/>
                      </a:pPr>
                      <a:r>
                        <a:rPr lang="zh-CN"/>
                        <a:t>0.489</a:t>
                      </a:r>
                      <a:endParaRPr/>
                    </a:p>
                  </a:txBody>
                  <a:tcPr marT="91425" marB="91425" marR="91425" marL="91425"/>
                </a:tc>
                <a:tc>
                  <a:txBody>
                    <a:bodyPr/>
                    <a:lstStyle/>
                    <a:p>
                      <a:pPr indent="0" lvl="0" marL="0" rtl="0" algn="ctr">
                        <a:spcBef>
                          <a:spcPts val="0"/>
                        </a:spcBef>
                        <a:spcAft>
                          <a:spcPts val="0"/>
                        </a:spcAft>
                        <a:buNone/>
                      </a:pPr>
                      <a:r>
                        <a:rPr lang="zh-CN"/>
                        <a:t>0.546</a:t>
                      </a:r>
                      <a:endParaRPr/>
                    </a:p>
                  </a:txBody>
                  <a:tcPr marT="91425" marB="91425" marR="91425" marL="91425"/>
                </a:tc>
                <a:tc>
                  <a:txBody>
                    <a:bodyPr/>
                    <a:lstStyle/>
                    <a:p>
                      <a:pPr indent="0" lvl="0" marL="0" rtl="0" algn="ctr">
                        <a:spcBef>
                          <a:spcPts val="0"/>
                        </a:spcBef>
                        <a:spcAft>
                          <a:spcPts val="0"/>
                        </a:spcAft>
                        <a:buNone/>
                      </a:pPr>
                      <a:r>
                        <a:rPr lang="zh-CN"/>
                        <a:t>0.482</a:t>
                      </a:r>
                      <a:endParaRPr/>
                    </a:p>
                  </a:txBody>
                  <a:tcPr marT="91425" marB="91425" marR="91425" marL="91425"/>
                </a:tc>
                <a:tc>
                  <a:txBody>
                    <a:bodyPr/>
                    <a:lstStyle/>
                    <a:p>
                      <a:pPr indent="0" lvl="0" marL="0" rtl="0" algn="ctr">
                        <a:spcBef>
                          <a:spcPts val="0"/>
                        </a:spcBef>
                        <a:spcAft>
                          <a:spcPts val="0"/>
                        </a:spcAft>
                        <a:buNone/>
                      </a:pPr>
                      <a:r>
                        <a:rPr lang="zh-CN"/>
                        <a:t>0.584</a:t>
                      </a:r>
                      <a:endParaRPr/>
                    </a:p>
                  </a:txBody>
                  <a:tcPr marT="91425" marB="91425" marR="91425" marL="91425"/>
                </a:tc>
              </a:tr>
              <a:tr h="574025">
                <a:tc>
                  <a:txBody>
                    <a:bodyPr/>
                    <a:lstStyle/>
                    <a:p>
                      <a:pPr indent="0" lvl="0" marL="0" rtl="0" algn="l">
                        <a:spcBef>
                          <a:spcPts val="0"/>
                        </a:spcBef>
                        <a:spcAft>
                          <a:spcPts val="0"/>
                        </a:spcAft>
                        <a:buNone/>
                      </a:pPr>
                      <a:r>
                        <a:rPr lang="zh-CN"/>
                        <a:t>Testing 2</a:t>
                      </a:r>
                      <a:endParaRPr/>
                    </a:p>
                    <a:p>
                      <a:pPr indent="0" lvl="0" marL="0" rtl="0" algn="l">
                        <a:spcBef>
                          <a:spcPts val="0"/>
                        </a:spcBef>
                        <a:spcAft>
                          <a:spcPts val="0"/>
                        </a:spcAft>
                        <a:buNone/>
                      </a:pPr>
                      <a:r>
                        <a:rPr lang="zh-CN"/>
                        <a:t>Results</a:t>
                      </a:r>
                      <a:endParaRPr/>
                    </a:p>
                  </a:txBody>
                  <a:tcPr marT="91425" marB="91425" marR="91425" marL="91425"/>
                </a:tc>
                <a:tc>
                  <a:txBody>
                    <a:bodyPr/>
                    <a:lstStyle/>
                    <a:p>
                      <a:pPr indent="0" lvl="0" marL="0" rtl="0" algn="ctr">
                        <a:spcBef>
                          <a:spcPts val="0"/>
                        </a:spcBef>
                        <a:spcAft>
                          <a:spcPts val="0"/>
                        </a:spcAft>
                        <a:buNone/>
                      </a:pPr>
                      <a:r>
                        <a:rPr lang="zh-CN"/>
                        <a:t>0.440</a:t>
                      </a:r>
                      <a:endParaRPr/>
                    </a:p>
                  </a:txBody>
                  <a:tcPr marT="91425" marB="91425" marR="91425" marL="91425"/>
                </a:tc>
                <a:tc>
                  <a:txBody>
                    <a:bodyPr/>
                    <a:lstStyle/>
                    <a:p>
                      <a:pPr indent="0" lvl="0" marL="0" rtl="0" algn="ctr">
                        <a:spcBef>
                          <a:spcPts val="0"/>
                        </a:spcBef>
                        <a:spcAft>
                          <a:spcPts val="0"/>
                        </a:spcAft>
                        <a:buNone/>
                      </a:pPr>
                      <a:r>
                        <a:rPr lang="zh-CN"/>
                        <a:t>0.507</a:t>
                      </a:r>
                      <a:endParaRPr/>
                    </a:p>
                  </a:txBody>
                  <a:tcPr marT="91425" marB="91425" marR="91425" marL="91425"/>
                </a:tc>
                <a:tc>
                  <a:txBody>
                    <a:bodyPr/>
                    <a:lstStyle/>
                    <a:p>
                      <a:pPr indent="0" lvl="0" marL="0" rtl="0" algn="ctr">
                        <a:spcBef>
                          <a:spcPts val="0"/>
                        </a:spcBef>
                        <a:spcAft>
                          <a:spcPts val="0"/>
                        </a:spcAft>
                        <a:buNone/>
                      </a:pPr>
                      <a:r>
                        <a:rPr lang="zh-CN"/>
                        <a:t>0.482</a:t>
                      </a:r>
                      <a:endParaRPr/>
                    </a:p>
                  </a:txBody>
                  <a:tcPr marT="91425" marB="91425" marR="91425" marL="91425"/>
                </a:tc>
                <a:tc>
                  <a:txBody>
                    <a:bodyPr/>
                    <a:lstStyle/>
                    <a:p>
                      <a:pPr indent="0" lvl="0" marL="0" rtl="0" algn="ctr">
                        <a:spcBef>
                          <a:spcPts val="0"/>
                        </a:spcBef>
                        <a:spcAft>
                          <a:spcPts val="0"/>
                        </a:spcAft>
                        <a:buNone/>
                      </a:pPr>
                      <a:r>
                        <a:rPr lang="zh-CN"/>
                        <a:t>0.461</a:t>
                      </a:r>
                      <a:endParaRPr/>
                    </a:p>
                  </a:txBody>
                  <a:tcPr marT="91425" marB="91425" marR="91425" marL="91425"/>
                </a:tc>
                <a:tc>
                  <a:txBody>
                    <a:bodyPr/>
                    <a:lstStyle/>
                    <a:p>
                      <a:pPr indent="0" lvl="0" marL="0" rtl="0" algn="ctr">
                        <a:spcBef>
                          <a:spcPts val="0"/>
                        </a:spcBef>
                        <a:spcAft>
                          <a:spcPts val="0"/>
                        </a:spcAft>
                        <a:buNone/>
                      </a:pPr>
                      <a:r>
                        <a:rPr lang="zh-CN"/>
                        <a:t>0.553</a:t>
                      </a:r>
                      <a:endParaRPr/>
                    </a:p>
                  </a:txBody>
                  <a:tcPr marT="91425" marB="91425" marR="91425" marL="91425"/>
                </a:tc>
                <a:tc>
                  <a:txBody>
                    <a:bodyPr/>
                    <a:lstStyle/>
                    <a:p>
                      <a:pPr indent="0" lvl="0" marL="0" rtl="0" algn="ctr">
                        <a:spcBef>
                          <a:spcPts val="0"/>
                        </a:spcBef>
                        <a:spcAft>
                          <a:spcPts val="0"/>
                        </a:spcAft>
                        <a:buNone/>
                      </a:pPr>
                      <a:r>
                        <a:rPr lang="zh-CN"/>
                        <a:t>0.542</a:t>
                      </a:r>
                      <a:endParaRPr/>
                    </a:p>
                  </a:txBody>
                  <a:tcPr marT="91425" marB="91425" marR="91425" marL="91425"/>
                </a:tc>
                <a:tc>
                  <a:txBody>
                    <a:bodyPr/>
                    <a:lstStyle/>
                    <a:p>
                      <a:pPr indent="0" lvl="0" marL="0" rtl="0" algn="ctr">
                        <a:spcBef>
                          <a:spcPts val="0"/>
                        </a:spcBef>
                        <a:spcAft>
                          <a:spcPts val="0"/>
                        </a:spcAft>
                        <a:buNone/>
                      </a:pPr>
                      <a:r>
                        <a:rPr lang="zh-CN"/>
                        <a:t>0.528</a:t>
                      </a:r>
                      <a:endParaRPr/>
                    </a:p>
                  </a:txBody>
                  <a:tcPr marT="91425" marB="91425" marR="91425" marL="91425"/>
                </a:tc>
              </a:tr>
              <a:tr h="574025">
                <a:tc>
                  <a:txBody>
                    <a:bodyPr/>
                    <a:lstStyle/>
                    <a:p>
                      <a:pPr indent="0" lvl="0" marL="0" rtl="0" algn="l">
                        <a:spcBef>
                          <a:spcPts val="0"/>
                        </a:spcBef>
                        <a:spcAft>
                          <a:spcPts val="0"/>
                        </a:spcAft>
                        <a:buNone/>
                      </a:pPr>
                      <a:r>
                        <a:rPr lang="zh-CN"/>
                        <a:t>Testing 3</a:t>
                      </a:r>
                      <a:endParaRPr/>
                    </a:p>
                    <a:p>
                      <a:pPr indent="0" lvl="0" marL="0" rtl="0" algn="l">
                        <a:spcBef>
                          <a:spcPts val="0"/>
                        </a:spcBef>
                        <a:spcAft>
                          <a:spcPts val="0"/>
                        </a:spcAft>
                        <a:buNone/>
                      </a:pPr>
                      <a:r>
                        <a:rPr lang="zh-CN"/>
                        <a:t>Results</a:t>
                      </a:r>
                      <a:endParaRPr/>
                    </a:p>
                  </a:txBody>
                  <a:tcPr marT="91425" marB="91425" marR="91425" marL="91425"/>
                </a:tc>
                <a:tc>
                  <a:txBody>
                    <a:bodyPr/>
                    <a:lstStyle/>
                    <a:p>
                      <a:pPr indent="0" lvl="0" marL="0" rtl="0" algn="ctr">
                        <a:spcBef>
                          <a:spcPts val="0"/>
                        </a:spcBef>
                        <a:spcAft>
                          <a:spcPts val="0"/>
                        </a:spcAft>
                        <a:buNone/>
                      </a:pPr>
                      <a:r>
                        <a:rPr lang="zh-CN"/>
                        <a:t>0.465</a:t>
                      </a:r>
                      <a:endParaRPr/>
                    </a:p>
                  </a:txBody>
                  <a:tcPr marT="91425" marB="91425" marR="91425" marL="91425"/>
                </a:tc>
                <a:tc>
                  <a:txBody>
                    <a:bodyPr/>
                    <a:lstStyle/>
                    <a:p>
                      <a:pPr indent="0" lvl="0" marL="0" rtl="0" algn="ctr">
                        <a:spcBef>
                          <a:spcPts val="0"/>
                        </a:spcBef>
                        <a:spcAft>
                          <a:spcPts val="0"/>
                        </a:spcAft>
                        <a:buNone/>
                      </a:pPr>
                      <a:r>
                        <a:rPr lang="zh-CN"/>
                        <a:t>0.454</a:t>
                      </a:r>
                      <a:endParaRPr/>
                    </a:p>
                  </a:txBody>
                  <a:tcPr marT="91425" marB="91425" marR="91425" marL="91425"/>
                </a:tc>
                <a:tc>
                  <a:txBody>
                    <a:bodyPr/>
                    <a:lstStyle/>
                    <a:p>
                      <a:pPr indent="0" lvl="0" marL="0" rtl="0" algn="ctr">
                        <a:spcBef>
                          <a:spcPts val="0"/>
                        </a:spcBef>
                        <a:spcAft>
                          <a:spcPts val="0"/>
                        </a:spcAft>
                        <a:buNone/>
                      </a:pPr>
                      <a:r>
                        <a:rPr lang="zh-CN"/>
                        <a:t>0.419</a:t>
                      </a:r>
                      <a:endParaRPr/>
                    </a:p>
                  </a:txBody>
                  <a:tcPr marT="91425" marB="91425" marR="91425" marL="91425"/>
                </a:tc>
                <a:tc>
                  <a:txBody>
                    <a:bodyPr/>
                    <a:lstStyle/>
                    <a:p>
                      <a:pPr indent="0" lvl="0" marL="0" rtl="0" algn="ctr">
                        <a:spcBef>
                          <a:spcPts val="0"/>
                        </a:spcBef>
                        <a:spcAft>
                          <a:spcPts val="0"/>
                        </a:spcAft>
                        <a:buNone/>
                      </a:pPr>
                      <a:r>
                        <a:rPr lang="zh-CN"/>
                        <a:t>0.486</a:t>
                      </a:r>
                      <a:endParaRPr/>
                    </a:p>
                  </a:txBody>
                  <a:tcPr marT="91425" marB="91425" marR="91425" marL="91425"/>
                </a:tc>
                <a:tc>
                  <a:txBody>
                    <a:bodyPr/>
                    <a:lstStyle/>
                    <a:p>
                      <a:pPr indent="0" lvl="0" marL="0" rtl="0" algn="ctr">
                        <a:spcBef>
                          <a:spcPts val="0"/>
                        </a:spcBef>
                        <a:spcAft>
                          <a:spcPts val="0"/>
                        </a:spcAft>
                        <a:buNone/>
                      </a:pPr>
                      <a:r>
                        <a:rPr lang="zh-CN"/>
                        <a:t>0.465</a:t>
                      </a:r>
                      <a:endParaRPr/>
                    </a:p>
                  </a:txBody>
                  <a:tcPr marT="91425" marB="91425" marR="91425" marL="91425"/>
                </a:tc>
                <a:tc>
                  <a:txBody>
                    <a:bodyPr/>
                    <a:lstStyle/>
                    <a:p>
                      <a:pPr indent="0" lvl="0" marL="0" rtl="0" algn="ctr">
                        <a:spcBef>
                          <a:spcPts val="0"/>
                        </a:spcBef>
                        <a:spcAft>
                          <a:spcPts val="0"/>
                        </a:spcAft>
                        <a:buNone/>
                      </a:pPr>
                      <a:r>
                        <a:rPr lang="zh-CN"/>
                        <a:t>0.493</a:t>
                      </a:r>
                      <a:endParaRPr/>
                    </a:p>
                  </a:txBody>
                  <a:tcPr marT="91425" marB="91425" marR="91425" marL="91425"/>
                </a:tc>
                <a:tc>
                  <a:txBody>
                    <a:bodyPr/>
                    <a:lstStyle/>
                    <a:p>
                      <a:pPr indent="0" lvl="0" marL="0" rtl="0" algn="ctr">
                        <a:spcBef>
                          <a:spcPts val="0"/>
                        </a:spcBef>
                        <a:spcAft>
                          <a:spcPts val="0"/>
                        </a:spcAft>
                        <a:buNone/>
                      </a:pPr>
                      <a:r>
                        <a:rPr lang="zh-CN"/>
                        <a:t>0.542</a:t>
                      </a:r>
                      <a:endParaRPr/>
                    </a:p>
                  </a:txBody>
                  <a:tcPr marT="91425" marB="91425" marR="91425" marL="91425"/>
                </a:tc>
              </a:tr>
              <a:tr h="564425">
                <a:tc>
                  <a:txBody>
                    <a:bodyPr/>
                    <a:lstStyle/>
                    <a:p>
                      <a:pPr indent="0" lvl="0" marL="0" rtl="0" algn="l">
                        <a:spcBef>
                          <a:spcPts val="0"/>
                        </a:spcBef>
                        <a:spcAft>
                          <a:spcPts val="0"/>
                        </a:spcAft>
                        <a:buNone/>
                      </a:pPr>
                      <a:r>
                        <a:rPr lang="zh-CN" sz="1300"/>
                        <a:t>Avg Testing Results</a:t>
                      </a:r>
                      <a:endParaRPr sz="1300"/>
                    </a:p>
                  </a:txBody>
                  <a:tcPr marT="91425" marB="91425" marR="91425" marL="91425">
                    <a:solidFill>
                      <a:srgbClr val="FCE5CD"/>
                    </a:solidFill>
                  </a:tcPr>
                </a:tc>
                <a:tc>
                  <a:txBody>
                    <a:bodyPr/>
                    <a:lstStyle/>
                    <a:p>
                      <a:pPr indent="0" lvl="0" marL="0" rtl="0" algn="ctr">
                        <a:spcBef>
                          <a:spcPts val="0"/>
                        </a:spcBef>
                        <a:spcAft>
                          <a:spcPts val="0"/>
                        </a:spcAft>
                        <a:buNone/>
                      </a:pPr>
                      <a:r>
                        <a:rPr lang="zh-CN"/>
                        <a:t>0.449</a:t>
                      </a:r>
                      <a:endParaRPr/>
                    </a:p>
                  </a:txBody>
                  <a:tcPr marT="91425" marB="91425" marR="91425" marL="91425">
                    <a:solidFill>
                      <a:srgbClr val="FCE5CD"/>
                    </a:solidFill>
                  </a:tcPr>
                </a:tc>
                <a:tc>
                  <a:txBody>
                    <a:bodyPr/>
                    <a:lstStyle/>
                    <a:p>
                      <a:pPr indent="0" lvl="0" marL="0" rtl="0" algn="ctr">
                        <a:spcBef>
                          <a:spcPts val="0"/>
                        </a:spcBef>
                        <a:spcAft>
                          <a:spcPts val="0"/>
                        </a:spcAft>
                        <a:buNone/>
                      </a:pPr>
                      <a:r>
                        <a:rPr lang="zh-CN"/>
                        <a:t>0.462</a:t>
                      </a:r>
                      <a:endParaRPr/>
                    </a:p>
                  </a:txBody>
                  <a:tcPr marT="91425" marB="91425" marR="91425" marL="91425">
                    <a:solidFill>
                      <a:srgbClr val="FCE5CD"/>
                    </a:solidFill>
                  </a:tcPr>
                </a:tc>
                <a:tc>
                  <a:txBody>
                    <a:bodyPr/>
                    <a:lstStyle/>
                    <a:p>
                      <a:pPr indent="0" lvl="0" marL="0" rtl="0" algn="ctr">
                        <a:spcBef>
                          <a:spcPts val="0"/>
                        </a:spcBef>
                        <a:spcAft>
                          <a:spcPts val="0"/>
                        </a:spcAft>
                        <a:buNone/>
                      </a:pPr>
                      <a:r>
                        <a:rPr lang="zh-CN"/>
                        <a:t>0.460</a:t>
                      </a:r>
                      <a:endParaRPr/>
                    </a:p>
                  </a:txBody>
                  <a:tcPr marT="91425" marB="91425" marR="91425" marL="91425">
                    <a:solidFill>
                      <a:srgbClr val="FCE5CD"/>
                    </a:solidFill>
                  </a:tcPr>
                </a:tc>
                <a:tc>
                  <a:txBody>
                    <a:bodyPr/>
                    <a:lstStyle/>
                    <a:p>
                      <a:pPr indent="0" lvl="0" marL="0" rtl="0" algn="ctr">
                        <a:spcBef>
                          <a:spcPts val="0"/>
                        </a:spcBef>
                        <a:spcAft>
                          <a:spcPts val="0"/>
                        </a:spcAft>
                        <a:buNone/>
                      </a:pPr>
                      <a:r>
                        <a:rPr lang="zh-CN"/>
                        <a:t>0.479</a:t>
                      </a:r>
                      <a:endParaRPr/>
                    </a:p>
                  </a:txBody>
                  <a:tcPr marT="91425" marB="91425" marR="91425" marL="91425">
                    <a:solidFill>
                      <a:srgbClr val="FCE5CD"/>
                    </a:solidFill>
                  </a:tcPr>
                </a:tc>
                <a:tc>
                  <a:txBody>
                    <a:bodyPr/>
                    <a:lstStyle/>
                    <a:p>
                      <a:pPr indent="0" lvl="0" marL="0" rtl="0" algn="ctr">
                        <a:spcBef>
                          <a:spcPts val="0"/>
                        </a:spcBef>
                        <a:spcAft>
                          <a:spcPts val="0"/>
                        </a:spcAft>
                        <a:buNone/>
                      </a:pPr>
                      <a:r>
                        <a:rPr lang="zh-CN"/>
                        <a:t>0.521</a:t>
                      </a:r>
                      <a:endParaRPr/>
                    </a:p>
                  </a:txBody>
                  <a:tcPr marT="91425" marB="91425" marR="91425" marL="91425">
                    <a:solidFill>
                      <a:srgbClr val="FCE5CD"/>
                    </a:solidFill>
                  </a:tcPr>
                </a:tc>
                <a:tc>
                  <a:txBody>
                    <a:bodyPr/>
                    <a:lstStyle/>
                    <a:p>
                      <a:pPr indent="0" lvl="0" marL="0" rtl="0" algn="ctr">
                        <a:spcBef>
                          <a:spcPts val="0"/>
                        </a:spcBef>
                        <a:spcAft>
                          <a:spcPts val="0"/>
                        </a:spcAft>
                        <a:buNone/>
                      </a:pPr>
                      <a:r>
                        <a:rPr lang="zh-CN"/>
                        <a:t>0.506</a:t>
                      </a:r>
                      <a:endParaRPr/>
                    </a:p>
                  </a:txBody>
                  <a:tcPr marT="91425" marB="91425" marR="91425" marL="91425">
                    <a:solidFill>
                      <a:srgbClr val="FCE5CD"/>
                    </a:solidFill>
                  </a:tcPr>
                </a:tc>
                <a:tc>
                  <a:txBody>
                    <a:bodyPr/>
                    <a:lstStyle/>
                    <a:p>
                      <a:pPr indent="0" lvl="0" marL="0" rtl="0" algn="ctr">
                        <a:spcBef>
                          <a:spcPts val="0"/>
                        </a:spcBef>
                        <a:spcAft>
                          <a:spcPts val="0"/>
                        </a:spcAft>
                        <a:buNone/>
                      </a:pPr>
                      <a:r>
                        <a:rPr lang="zh-CN"/>
                        <a:t>0.551</a:t>
                      </a:r>
                      <a:endParaRPr/>
                    </a:p>
                  </a:txBody>
                  <a:tcPr marT="91425" marB="91425" marR="91425" marL="91425">
                    <a:solidFill>
                      <a:srgbClr val="FCE5CD"/>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CN"/>
              <a:t>Learning Curve</a:t>
            </a:r>
            <a:r>
              <a:rPr lang="zh-CN"/>
              <a:t>  </a:t>
            </a:r>
            <a:endParaRPr/>
          </a:p>
        </p:txBody>
      </p:sp>
      <p:sp>
        <p:nvSpPr>
          <p:cNvPr id="193" name="Google Shape;193;p33"/>
          <p:cNvSpPr txBox="1"/>
          <p:nvPr>
            <p:ph idx="12" type="sldNum"/>
          </p:nvPr>
        </p:nvSpPr>
        <p:spPr>
          <a:xfrm>
            <a:off x="145676" y="4724836"/>
            <a:ext cx="457200" cy="22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zh-CN"/>
              <a:t>‹#›</a:t>
            </a:fld>
            <a:endParaRPr/>
          </a:p>
        </p:txBody>
      </p:sp>
      <p:pic>
        <p:nvPicPr>
          <p:cNvPr id="194" name="Google Shape;194;p33"/>
          <p:cNvPicPr preferRelativeResize="0"/>
          <p:nvPr/>
        </p:nvPicPr>
        <p:blipFill>
          <a:blip r:embed="rId3">
            <a:alphaModFix/>
          </a:blip>
          <a:stretch>
            <a:fillRect/>
          </a:stretch>
        </p:blipFill>
        <p:spPr>
          <a:xfrm>
            <a:off x="1876426" y="1259275"/>
            <a:ext cx="5391150" cy="333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PI-White">
  <a:themeElements>
    <a:clrScheme name="Custom 56">
      <a:dk1>
        <a:srgbClr val="000000"/>
      </a:dk1>
      <a:lt1>
        <a:srgbClr val="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